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59" r:id="rId4"/>
    <p:sldId id="263" r:id="rId5"/>
    <p:sldId id="264" r:id="rId6"/>
    <p:sldId id="295" r:id="rId7"/>
    <p:sldId id="265" r:id="rId8"/>
    <p:sldId id="267" r:id="rId9"/>
    <p:sldId id="269" r:id="rId10"/>
    <p:sldId id="271" r:id="rId11"/>
    <p:sldId id="273" r:id="rId12"/>
    <p:sldId id="275" r:id="rId13"/>
    <p:sldId id="277" r:id="rId14"/>
    <p:sldId id="279" r:id="rId15"/>
    <p:sldId id="280" r:id="rId16"/>
    <p:sldId id="297" r:id="rId17"/>
    <p:sldId id="282" r:id="rId18"/>
    <p:sldId id="284" r:id="rId19"/>
    <p:sldId id="286" r:id="rId20"/>
    <p:sldId id="288" r:id="rId21"/>
    <p:sldId id="293" r:id="rId22"/>
    <p:sldId id="292" r:id="rId23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24" autoAdjust="0"/>
    <p:restoredTop sz="94660"/>
  </p:normalViewPr>
  <p:slideViewPr>
    <p:cSldViewPr>
      <p:cViewPr varScale="1">
        <p:scale>
          <a:sx n="32" d="100"/>
          <a:sy n="32" d="100"/>
        </p:scale>
        <p:origin x="-15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E3178C-FC07-4460-89A7-61395D2BDBC4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86A38A-97CD-45D6-86D4-73DC05069B7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6A38A-97CD-45D6-86D4-73DC05069B7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6A38A-97CD-45D6-86D4-73DC05069B73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6A38A-97CD-45D6-86D4-73DC05069B73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6A38A-97CD-45D6-86D4-73DC05069B73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6A38A-97CD-45D6-86D4-73DC05069B73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6A38A-97CD-45D6-86D4-73DC05069B73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6A38A-97CD-45D6-86D4-73DC05069B73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6A38A-97CD-45D6-86D4-73DC05069B73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6A38A-97CD-45D6-86D4-73DC05069B73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6A38A-97CD-45D6-86D4-73DC05069B73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6A38A-97CD-45D6-86D4-73DC05069B73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6A38A-97CD-45D6-86D4-73DC05069B73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6A38A-97CD-45D6-86D4-73DC05069B73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6A38A-97CD-45D6-86D4-73DC05069B73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6A38A-97CD-45D6-86D4-73DC05069B73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6A38A-97CD-45D6-86D4-73DC05069B73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6A38A-97CD-45D6-86D4-73DC05069B73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6A38A-97CD-45D6-86D4-73DC05069B73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6A38A-97CD-45D6-86D4-73DC05069B73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6A38A-97CD-45D6-86D4-73DC05069B73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6A38A-97CD-45D6-86D4-73DC05069B73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6A38A-97CD-45D6-86D4-73DC05069B73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FCA06-B490-4A7F-917A-907A72395959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F21AB-BF00-470F-912D-FF46DCE4A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FCA06-B490-4A7F-917A-907A72395959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F21AB-BF00-470F-912D-FF46DCE4A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FCA06-B490-4A7F-917A-907A72395959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F21AB-BF00-470F-912D-FF46DCE4A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FCA06-B490-4A7F-917A-907A72395959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F21AB-BF00-470F-912D-FF46DCE4A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FCA06-B490-4A7F-917A-907A72395959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F21AB-BF00-470F-912D-FF46DCE4A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FCA06-B490-4A7F-917A-907A72395959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F21AB-BF00-470F-912D-FF46DCE4A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FCA06-B490-4A7F-917A-907A72395959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F21AB-BF00-470F-912D-FF46DCE4A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FCA06-B490-4A7F-917A-907A72395959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F21AB-BF00-470F-912D-FF46DCE4A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FCA06-B490-4A7F-917A-907A72395959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F21AB-BF00-470F-912D-FF46DCE4A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FCA06-B490-4A7F-917A-907A72395959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F21AB-BF00-470F-912D-FF46DCE4A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FCA06-B490-4A7F-917A-907A72395959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F21AB-BF00-470F-912D-FF46DCE4A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FCA06-B490-4A7F-917A-907A72395959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F21AB-BF00-470F-912D-FF46DCE4A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NGEL\Desktop\NHA&#803;C%20BA&#768;I%20TH&#416;%20B&#258;&#769;P%20CA&#777;I%20XANH\Audio_033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image" Target="../media/image22.png"/><Relationship Id="rId7" Type="http://schemas.openxmlformats.org/officeDocument/2006/relationships/image" Target="http://www.myem0.com/upload/cartoon/cute-korea-icon-042.gi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8.gif"/><Relationship Id="rId4" Type="http://schemas.openxmlformats.org/officeDocument/2006/relationships/image" Target="../media/image23.png"/><Relationship Id="rId9" Type="http://schemas.openxmlformats.org/officeDocument/2006/relationships/image" Target="../media/image2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My%20Documents\tranh%203.mpg" TargetMode="Externa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My%20Documents\tranh%205.mpg" TargetMode="Externa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18.gif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My%20Documents\tranh%207.mpg" TargetMode="Externa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My%20Documents\tranh%208.mpg" TargetMode="Externa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18.gif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gif"/><Relationship Id="rId5" Type="http://schemas.openxmlformats.org/officeDocument/2006/relationships/image" Target="../media/image18.gif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My%20Documents\tranh%2010.mpg" TargetMode="Externa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My%20Documents\tranh%2011.mpg" TargetMode="Externa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My%20Documents\tranh%2012.mpg" TargetMode="Externa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24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Win%208%2032bit%20VS7\Downloads\Me%20Oi%20Tai%20Sao%20-%20Be%20Bao%20An.mp3" TargetMode="External"/><Relationship Id="rId6" Type="http://schemas.openxmlformats.org/officeDocument/2006/relationships/image" Target="../media/image20.wmf"/><Relationship Id="rId5" Type="http://schemas.openxmlformats.org/officeDocument/2006/relationships/image" Target="../media/image18.gif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wmf"/><Relationship Id="rId4" Type="http://schemas.openxmlformats.org/officeDocument/2006/relationships/image" Target="../media/image3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Win%208%2032bit%20VS7\Downloads\Nha%20Minh%20Rat%20Vui%20-%20Be%20Bao%20An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4.png"/><Relationship Id="rId9" Type="http://schemas.openxmlformats.org/officeDocument/2006/relationships/image" Target="../media/image15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6.gif"/><Relationship Id="rId7" Type="http://schemas.openxmlformats.org/officeDocument/2006/relationships/image" Target="../media/image1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http://www.myem0.com/upload/cartoon/cute-korea-icon-041.gif" TargetMode="External"/><Relationship Id="rId11" Type="http://schemas.openxmlformats.org/officeDocument/2006/relationships/image" Target="../media/image15.gif"/><Relationship Id="rId5" Type="http://schemas.openxmlformats.org/officeDocument/2006/relationships/image" Target="../media/image17.gif"/><Relationship Id="rId10" Type="http://schemas.openxmlformats.org/officeDocument/2006/relationships/image" Target="../media/image9.gif"/><Relationship Id="rId4" Type="http://schemas.openxmlformats.org/officeDocument/2006/relationships/image" Target="http://www.myem0.com/upload/cartoon/cute-korea-icon-042.gif" TargetMode="External"/><Relationship Id="rId9" Type="http://schemas.openxmlformats.org/officeDocument/2006/relationships/image" Target="../media/image2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Win%208%2032bit%20VS7\Downloads\Bong%20hoa%20cuc%20trang.flv%20(1).mp4" TargetMode="Externa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http://www.myem0.com/upload/cartoon/cute-korea-icon-041.gif" TargetMode="External"/><Relationship Id="rId3" Type="http://schemas.openxmlformats.org/officeDocument/2006/relationships/image" Target="../media/image22.png"/><Relationship Id="rId7" Type="http://schemas.openxmlformats.org/officeDocument/2006/relationships/image" Target="../media/image1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http://www.myem0.com/upload/cartoon/cute-korea-icon-042.gif" TargetMode="External"/><Relationship Id="rId5" Type="http://schemas.openxmlformats.org/officeDocument/2006/relationships/image" Target="../media/image16.gif"/><Relationship Id="rId10" Type="http://schemas.openxmlformats.org/officeDocument/2006/relationships/image" Target="../media/image24.gif"/><Relationship Id="rId4" Type="http://schemas.openxmlformats.org/officeDocument/2006/relationships/image" Target="../media/image23.png"/><Relationship Id="rId9" Type="http://schemas.openxmlformats.org/officeDocument/2006/relationships/image" Target="../media/image1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My%20Documents\tranh%201.mpg" TargetMode="Externa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1752600" y="3276600"/>
            <a:ext cx="669766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200" b="1">
              <a:solidFill>
                <a:srgbClr val="FF0000"/>
              </a:solidFill>
              <a:latin typeface=".VnAvant" pitchFamily="34" charset="0"/>
            </a:endParaRPr>
          </a:p>
          <a:p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0356" name="Audio_033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7315200" y="5486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WordArt 6"/>
          <p:cNvSpPr>
            <a:spLocks noChangeArrowheads="1" noChangeShapeType="1" noTextEdit="1"/>
          </p:cNvSpPr>
          <p:nvPr/>
        </p:nvSpPr>
        <p:spPr bwMode="auto">
          <a:xfrm>
            <a:off x="381000" y="381000"/>
            <a:ext cx="8458200" cy="4876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900172"/>
              </a:avLst>
            </a:prstTxWarp>
          </a:bodyPr>
          <a:lstStyle/>
          <a:p>
            <a:pPr algn="ctr"/>
            <a:r>
              <a:rPr lang="en-US" sz="4000" b="1" kern="10" dirty="0" err="1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990099"/>
                </a:solidFill>
                <a:latin typeface="Arial"/>
                <a:cs typeface="Arial"/>
              </a:rPr>
              <a:t>Chào</a:t>
            </a:r>
            <a:r>
              <a:rPr lang="en-US" sz="4000" b="1" kern="10" dirty="0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990099"/>
                </a:solidFill>
                <a:latin typeface="Arial"/>
                <a:cs typeface="Arial"/>
              </a:rPr>
              <a:t> </a:t>
            </a:r>
            <a:r>
              <a:rPr lang="en-US" sz="4000" b="1" kern="10" dirty="0" err="1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990099"/>
                </a:solidFill>
                <a:latin typeface="Arial"/>
                <a:cs typeface="Arial"/>
              </a:rPr>
              <a:t>mừng</a:t>
            </a:r>
            <a:r>
              <a:rPr lang="en-US" sz="4000" b="1" kern="10" dirty="0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990099"/>
                </a:solidFill>
                <a:latin typeface="Arial"/>
                <a:cs typeface="Arial"/>
              </a:rPr>
              <a:t> </a:t>
            </a:r>
            <a:r>
              <a:rPr lang="en-US" sz="4000" b="1" kern="10" dirty="0" err="1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990099"/>
                </a:solidFill>
                <a:latin typeface="Arial"/>
                <a:cs typeface="Arial"/>
              </a:rPr>
              <a:t>quý</a:t>
            </a:r>
            <a:r>
              <a:rPr lang="en-US" sz="4000" b="1" kern="10" dirty="0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990099"/>
                </a:solidFill>
                <a:latin typeface="Arial"/>
                <a:cs typeface="Arial"/>
              </a:rPr>
              <a:t> </a:t>
            </a:r>
            <a:r>
              <a:rPr lang="en-US" sz="4000" b="1" kern="10" dirty="0" err="1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990099"/>
                </a:solidFill>
                <a:latin typeface="Arial"/>
                <a:cs typeface="Arial"/>
              </a:rPr>
              <a:t>thầy</a:t>
            </a:r>
            <a:r>
              <a:rPr lang="en-US" sz="4000" b="1" kern="10" dirty="0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990099"/>
                </a:solidFill>
                <a:latin typeface="Arial"/>
                <a:cs typeface="Arial"/>
              </a:rPr>
              <a:t> </a:t>
            </a:r>
            <a:r>
              <a:rPr lang="en-US" sz="4000" b="1" kern="10" dirty="0" err="1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990099"/>
                </a:solidFill>
                <a:latin typeface="Arial"/>
                <a:cs typeface="Arial"/>
              </a:rPr>
              <a:t>cô</a:t>
            </a:r>
            <a:r>
              <a:rPr lang="en-US" sz="4000" b="1" kern="10" dirty="0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990099"/>
                </a:solidFill>
                <a:latin typeface="Arial"/>
                <a:cs typeface="Arial"/>
              </a:rPr>
              <a:t> </a:t>
            </a:r>
            <a:r>
              <a:rPr lang="en-US" sz="4000" b="1" kern="10" dirty="0" err="1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990099"/>
                </a:solidFill>
                <a:latin typeface="Arial"/>
                <a:cs typeface="Arial"/>
              </a:rPr>
              <a:t>về</a:t>
            </a:r>
            <a:r>
              <a:rPr lang="en-US" sz="4000" b="1" kern="10" dirty="0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990099"/>
                </a:solidFill>
                <a:latin typeface="Arial"/>
                <a:cs typeface="Arial"/>
              </a:rPr>
              <a:t> </a:t>
            </a:r>
            <a:r>
              <a:rPr lang="en-US" sz="4000" b="1" kern="10" dirty="0" err="1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990099"/>
                </a:solidFill>
                <a:latin typeface="Arial"/>
                <a:cs typeface="Arial"/>
              </a:rPr>
              <a:t>dự</a:t>
            </a:r>
            <a:r>
              <a:rPr lang="en-US" sz="4000" b="1" kern="10" dirty="0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990099"/>
                </a:solidFill>
                <a:latin typeface="Arial"/>
                <a:cs typeface="Arial"/>
              </a:rPr>
              <a:t> </a:t>
            </a:r>
            <a:r>
              <a:rPr lang="en-US" sz="4000" b="1" kern="10" dirty="0" err="1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990099"/>
                </a:solidFill>
                <a:latin typeface="Arial"/>
                <a:cs typeface="Arial"/>
              </a:rPr>
              <a:t>tiết</a:t>
            </a:r>
            <a:r>
              <a:rPr lang="en-US" sz="4000" b="1" kern="10" dirty="0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990099"/>
                </a:solidFill>
                <a:latin typeface="Arial"/>
                <a:cs typeface="Arial"/>
              </a:rPr>
              <a:t> </a:t>
            </a:r>
            <a:r>
              <a:rPr lang="en-US" sz="4000" b="1" kern="10" dirty="0" err="1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990099"/>
                </a:solidFill>
                <a:latin typeface="Arial"/>
                <a:cs typeface="Arial"/>
              </a:rPr>
              <a:t>học</a:t>
            </a:r>
            <a:endParaRPr lang="en-US" sz="4000" b="1" kern="10" dirty="0">
              <a:ln w="9525">
                <a:solidFill>
                  <a:srgbClr val="0033CC"/>
                </a:solidFill>
                <a:round/>
                <a:headEnd/>
                <a:tailEnd/>
              </a:ln>
              <a:solidFill>
                <a:srgbClr val="990099"/>
              </a:solidFill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79925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055" name="TextBox 11"/>
          <p:cNvSpPr txBox="1">
            <a:spLocks noChangeArrowheads="1"/>
          </p:cNvSpPr>
          <p:nvPr/>
        </p:nvSpPr>
        <p:spPr bwMode="auto">
          <a:xfrm>
            <a:off x="1447800" y="3200400"/>
            <a:ext cx="76962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>
            <a:lvl1pPr eaLnBrk="0" hangingPunct="0">
              <a:defRPr sz="59600">
                <a:solidFill>
                  <a:srgbClr val="FF00FF"/>
                </a:solidFill>
                <a:latin typeface=".VnLinus" pitchFamily="34" charset="0"/>
              </a:defRPr>
            </a:lvl1pPr>
            <a:lvl2pPr marL="742950" indent="-285750" eaLnBrk="0" hangingPunct="0">
              <a:defRPr sz="59600">
                <a:solidFill>
                  <a:srgbClr val="FF00FF"/>
                </a:solidFill>
                <a:latin typeface=".VnLinus" pitchFamily="34" charset="0"/>
              </a:defRPr>
            </a:lvl2pPr>
            <a:lvl3pPr marL="1143000" indent="-228600" eaLnBrk="0" hangingPunct="0">
              <a:defRPr sz="59600">
                <a:solidFill>
                  <a:srgbClr val="FF00FF"/>
                </a:solidFill>
                <a:latin typeface=".VnLinus" pitchFamily="34" charset="0"/>
              </a:defRPr>
            </a:lvl3pPr>
            <a:lvl4pPr marL="1600200" indent="-228600" eaLnBrk="0" hangingPunct="0">
              <a:defRPr sz="59600">
                <a:solidFill>
                  <a:srgbClr val="FF00FF"/>
                </a:solidFill>
                <a:latin typeface=".VnLinus" pitchFamily="34" charset="0"/>
              </a:defRPr>
            </a:lvl4pPr>
            <a:lvl5pPr marL="2057400" indent="-228600" eaLnBrk="0" hangingPunct="0">
              <a:defRPr sz="59600">
                <a:solidFill>
                  <a:srgbClr val="FF00FF"/>
                </a:solidFill>
                <a:latin typeface=".VnLinu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9600">
                <a:solidFill>
                  <a:srgbClr val="FF00FF"/>
                </a:solidFill>
                <a:latin typeface=".VnLinu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9600">
                <a:solidFill>
                  <a:srgbClr val="FF00FF"/>
                </a:solidFill>
                <a:latin typeface=".VnLinu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9600">
                <a:solidFill>
                  <a:srgbClr val="FF00FF"/>
                </a:solidFill>
                <a:latin typeface=".VnLinu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9600">
                <a:solidFill>
                  <a:srgbClr val="FF00FF"/>
                </a:solidFill>
                <a:latin typeface=".VnLinus" pitchFamily="34" charset="0"/>
              </a:defRPr>
            </a:lvl9pPr>
          </a:lstStyle>
          <a:p>
            <a:pPr eaLnBrk="1" hangingPunct="1">
              <a:defRPr/>
            </a:pPr>
            <a:r>
              <a:rPr lang="en-US" sz="3200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Lĩnh</a:t>
            </a:r>
            <a:r>
              <a:rPr lang="en-US" sz="32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vực</a:t>
            </a:r>
            <a:r>
              <a:rPr lang="en-US" sz="32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: </a:t>
            </a:r>
            <a:r>
              <a:rPr lang="en-US" sz="3200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Phát</a:t>
            </a:r>
            <a:r>
              <a:rPr lang="en-US" sz="32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triển</a:t>
            </a:r>
            <a:r>
              <a:rPr lang="en-US" sz="32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ngôn</a:t>
            </a:r>
            <a:r>
              <a:rPr lang="en-US" sz="32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ngữ</a:t>
            </a:r>
            <a:endParaRPr lang="en-US" sz="3200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en-US" sz="3200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Chủ</a:t>
            </a:r>
            <a:r>
              <a:rPr lang="en-US" sz="32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đề</a:t>
            </a:r>
            <a:r>
              <a:rPr lang="en-US" sz="32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: </a:t>
            </a:r>
            <a:r>
              <a:rPr lang="en-US" sz="3200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Gia</a:t>
            </a:r>
            <a:r>
              <a:rPr lang="en-US" sz="32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đình</a:t>
            </a:r>
            <a:endParaRPr lang="en-US" sz="3200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en-US" sz="3200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Hoạt</a:t>
            </a:r>
            <a:r>
              <a:rPr lang="en-US" sz="32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động</a:t>
            </a:r>
            <a:r>
              <a:rPr lang="en-US" sz="32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: </a:t>
            </a:r>
            <a:r>
              <a:rPr lang="en-US" sz="3200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Truyện</a:t>
            </a:r>
            <a:r>
              <a:rPr lang="en-US" sz="32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Bông</a:t>
            </a:r>
            <a:r>
              <a:rPr lang="en-US" sz="32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Hoa</a:t>
            </a:r>
            <a:r>
              <a:rPr lang="en-US" sz="32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CúcTrắng</a:t>
            </a:r>
            <a:endParaRPr lang="en-US" sz="3200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en-US" sz="3200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Lớp</a:t>
            </a:r>
            <a:r>
              <a:rPr lang="en-US" sz="32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: 5 -6 </a:t>
            </a:r>
            <a:r>
              <a:rPr lang="en-US" sz="3200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tuổi</a:t>
            </a:r>
            <a:endParaRPr lang="en-US" sz="3200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en-US" sz="3200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Trường</a:t>
            </a:r>
            <a:r>
              <a:rPr lang="en-US" sz="32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Mầm</a:t>
            </a:r>
            <a:r>
              <a:rPr lang="en-US" sz="32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non </a:t>
            </a:r>
            <a:r>
              <a:rPr lang="en-US" sz="3200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Gia</a:t>
            </a:r>
            <a:r>
              <a:rPr lang="en-US" sz="32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Thượng</a:t>
            </a:r>
            <a:endParaRPr lang="en-US" sz="3200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en-US" sz="3200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Giáo</a:t>
            </a:r>
            <a:r>
              <a:rPr lang="en-US" sz="32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viên</a:t>
            </a:r>
            <a:r>
              <a:rPr lang="en-US" sz="32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: </a:t>
            </a:r>
            <a:r>
              <a:rPr lang="en-US" sz="3200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Nguyễn</a:t>
            </a:r>
            <a:r>
              <a:rPr lang="en-US" sz="32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Tú</a:t>
            </a:r>
            <a:r>
              <a:rPr lang="en-US" sz="32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200" smtClean="0">
                <a:solidFill>
                  <a:srgbClr val="FF0000"/>
                </a:solidFill>
                <a:latin typeface="Arial" charset="0"/>
                <a:cs typeface="Arial" charset="0"/>
              </a:rPr>
              <a:t>Duyên</a:t>
            </a:r>
            <a:endParaRPr lang="en-US" sz="3200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0356"/>
                </p:tgtEl>
              </p:cMediaNode>
            </p:audio>
          </p:childTnLst>
        </p:cTn>
      </p:par>
    </p:tnLst>
    <p:bldLst>
      <p:bldP spid="10035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060450" y="2098675"/>
            <a:ext cx="72453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1571625" algn="l"/>
              </a:tabLst>
            </a:pPr>
            <a:r>
              <a:rPr lang="en-US" sz="4000" b="1" dirty="0" err="1">
                <a:solidFill>
                  <a:srgbClr val="0000FF"/>
                </a:solidFill>
              </a:rPr>
              <a:t>Vì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phải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làm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việc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vất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vả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nên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mẹ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cô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bé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bị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làm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sao</a:t>
            </a:r>
            <a:r>
              <a:rPr lang="en-US" sz="4000" b="1" dirty="0" smtClean="0">
                <a:solidFill>
                  <a:srgbClr val="0000FF"/>
                </a:solidFill>
              </a:rPr>
              <a:t> ?</a:t>
            </a:r>
            <a:endParaRPr lang="en-US" sz="4000" b="1" dirty="0">
              <a:solidFill>
                <a:srgbClr val="0000FF"/>
              </a:solidFill>
            </a:endParaRPr>
          </a:p>
          <a:p>
            <a:pPr>
              <a:tabLst>
                <a:tab pos="1571625" algn="l"/>
              </a:tabLst>
            </a:pPr>
            <a:r>
              <a:rPr lang="en-US" sz="4000" b="1" dirty="0" err="1">
                <a:solidFill>
                  <a:srgbClr val="0000FF"/>
                </a:solidFill>
              </a:rPr>
              <a:t>Mẹ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đã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bảo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cô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bé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đi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gặp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ai</a:t>
            </a:r>
            <a:r>
              <a:rPr lang="en-US" sz="4000" b="1" dirty="0">
                <a:solidFill>
                  <a:srgbClr val="0000FF"/>
                </a:solidFill>
              </a:rPr>
              <a:t> ?</a:t>
            </a:r>
          </a:p>
        </p:txBody>
      </p:sp>
      <p:pic>
        <p:nvPicPr>
          <p:cNvPr id="11267" name="Picture 3" descr="flowe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5715000"/>
            <a:ext cx="83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flowe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87313" y="5943600"/>
            <a:ext cx="78422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flowe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0"/>
            <a:ext cx="83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 descr="flowe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3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 descr="1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76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8" descr="1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0" y="0"/>
            <a:ext cx="76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ncode_imageresizer_container_22" descr="http://www.myem0.com/upload/cartoon/cute-korea-icon-042.gif"/>
          <p:cNvPicPr>
            <a:picLocks noChangeAspect="1" noChangeArrowheads="1"/>
          </p:cNvPicPr>
          <p:nvPr/>
        </p:nvPicPr>
        <p:blipFill>
          <a:blip r:embed="rId6" r:link="rId7"/>
          <a:srcRect/>
          <a:stretch>
            <a:fillRect/>
          </a:stretch>
        </p:blipFill>
        <p:spPr bwMode="auto">
          <a:xfrm>
            <a:off x="1600200" y="4800600"/>
            <a:ext cx="16383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7162" name="Picture 10" descr="rose1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29200" y="4305300"/>
            <a:ext cx="25527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8" descr="696927qx7ttrgj3j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5400000" flipV="1">
            <a:off x="3429000" y="-3733800"/>
            <a:ext cx="2743200" cy="960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xit" presetSubtype="16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6" dur="5000"/>
                                        <p:tgtEl>
                                          <p:spTgt spid="177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2291" name="Picture 4" descr="khung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</p:pic>
      <p:pic>
        <p:nvPicPr>
          <p:cNvPr id="12292" name="Picture 10" descr="S128x128P_26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86600" y="304800"/>
            <a:ext cx="1752600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6" descr="buom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455240">
            <a:off x="703263" y="3154363"/>
            <a:ext cx="7924800" cy="11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2" name="tranh 3.mpg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7"/>
          <a:srcRect/>
          <a:stretch>
            <a:fillRect/>
          </a:stretch>
        </p:blipFill>
        <p:spPr>
          <a:xfrm>
            <a:off x="0" y="0"/>
            <a:ext cx="9144000" cy="68548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40" fill="hold"/>
                                        <p:tgtEl>
                                          <p:spTgt spid="880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807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80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80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07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3315" name="Picture 4" descr="khung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</p:pic>
      <p:pic>
        <p:nvPicPr>
          <p:cNvPr id="13316" name="Picture 10" descr="S128x128P_26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86600" y="304800"/>
            <a:ext cx="1752600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6" descr="buom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455240">
            <a:off x="703263" y="3154363"/>
            <a:ext cx="7924800" cy="11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20" name="tranh 5.mpg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7"/>
          <a:srcRect/>
          <a:stretch>
            <a:fillRect/>
          </a:stretch>
        </p:blipFill>
        <p:spPr>
          <a:xfrm>
            <a:off x="0" y="0"/>
            <a:ext cx="9144000" cy="68548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0" fill="hold"/>
                                        <p:tgtEl>
                                          <p:spTgt spid="901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012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0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01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120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060450" y="2597150"/>
            <a:ext cx="72453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1571625" algn="l"/>
              </a:tabLst>
            </a:pPr>
            <a:r>
              <a:rPr lang="en-US" sz="4000" b="1">
                <a:solidFill>
                  <a:srgbClr val="0000FF"/>
                </a:solidFill>
              </a:rPr>
              <a:t>Cô bé đã gặp ai? </a:t>
            </a:r>
          </a:p>
          <a:p>
            <a:pPr>
              <a:tabLst>
                <a:tab pos="1571625" algn="l"/>
              </a:tabLst>
            </a:pPr>
            <a:r>
              <a:rPr lang="en-US" sz="4000" b="1">
                <a:solidFill>
                  <a:srgbClr val="0000FF"/>
                </a:solidFill>
              </a:rPr>
              <a:t>Bà cụ đã bảo gì cô bé khi khám cho mẹ cô bé xong ?</a:t>
            </a:r>
          </a:p>
        </p:txBody>
      </p:sp>
      <p:pic>
        <p:nvPicPr>
          <p:cNvPr id="14339" name="Picture 3" descr="flowe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5715000"/>
            <a:ext cx="83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flowe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87313" y="5943600"/>
            <a:ext cx="78422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flowe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0"/>
            <a:ext cx="83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flowe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0"/>
            <a:ext cx="83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7" descr="1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76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8" descr="1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29600" y="228600"/>
            <a:ext cx="76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8" descr="696927qx7ttrgj3j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 flipV="1">
            <a:off x="3962400" y="-2590800"/>
            <a:ext cx="2286000" cy="746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8" descr="696927qx7ttrgj3j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 flipV="1">
            <a:off x="3619500" y="1562100"/>
            <a:ext cx="23622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5363" name="Picture 4" descr="khung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</p:pic>
      <p:pic>
        <p:nvPicPr>
          <p:cNvPr id="15364" name="Picture 10" descr="S128x128P_26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86600" y="304800"/>
            <a:ext cx="1752600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 descr="buom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455240">
            <a:off x="703263" y="3154363"/>
            <a:ext cx="7924800" cy="11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2" name="tranh 7.mpg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7"/>
          <a:srcRect/>
          <a:stretch>
            <a:fillRect/>
          </a:stretch>
        </p:blipFill>
        <p:spPr>
          <a:xfrm>
            <a:off x="0" y="0"/>
            <a:ext cx="9144000" cy="68548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60" fill="hold"/>
                                        <p:tgtEl>
                                          <p:spTgt spid="983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83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83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83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31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ranh 8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144000" cy="6854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060450" y="2781300"/>
            <a:ext cx="72453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1571625" algn="l"/>
              </a:tabLst>
            </a:pPr>
            <a:r>
              <a:rPr lang="en-US" sz="4800" b="1" dirty="0" err="1" smtClean="0">
                <a:solidFill>
                  <a:srgbClr val="0000FF"/>
                </a:solidFill>
              </a:rPr>
              <a:t>Vở</a:t>
            </a:r>
            <a:r>
              <a:rPr lang="en-US" sz="4800" b="1" dirty="0" smtClean="0">
                <a:solidFill>
                  <a:srgbClr val="0000FF"/>
                </a:solidFill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</a:rPr>
              <a:t>kịch</a:t>
            </a:r>
            <a:r>
              <a:rPr lang="en-US" sz="4800" b="1" dirty="0" smtClean="0">
                <a:solidFill>
                  <a:srgbClr val="0000FF"/>
                </a:solidFill>
              </a:rPr>
              <a:t> “</a:t>
            </a:r>
            <a:r>
              <a:rPr lang="en-US" sz="4800" b="1" dirty="0" err="1" smtClean="0">
                <a:solidFill>
                  <a:srgbClr val="0000FF"/>
                </a:solidFill>
              </a:rPr>
              <a:t>Bông</a:t>
            </a:r>
            <a:r>
              <a:rPr lang="en-US" sz="4800" b="1" dirty="0" smtClean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hoa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cúc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trắng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smtClean="0">
                <a:solidFill>
                  <a:srgbClr val="0000FF"/>
                </a:solidFill>
              </a:rPr>
              <a:t>“</a:t>
            </a:r>
            <a:endParaRPr lang="en-US" sz="4800" b="1" dirty="0">
              <a:solidFill>
                <a:srgbClr val="0000FF"/>
              </a:solidFill>
            </a:endParaRPr>
          </a:p>
        </p:txBody>
      </p:sp>
      <p:pic>
        <p:nvPicPr>
          <p:cNvPr id="22531" name="Picture 3" descr="flowe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5715000"/>
            <a:ext cx="83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flowe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87313" y="5943600"/>
            <a:ext cx="78422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flowe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0"/>
            <a:ext cx="83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 descr="flowe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3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7" descr="1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76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8" descr="1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0" y="-762000"/>
            <a:ext cx="76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8" descr="696927qx7ttrgj3j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 flipV="1">
            <a:off x="3124200" y="-2438400"/>
            <a:ext cx="30480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8" descr="696927qx7ttrgj3j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 flipV="1">
            <a:off x="3733800" y="1752600"/>
            <a:ext cx="22860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060450" y="2779713"/>
            <a:ext cx="724535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1571625" algn="l"/>
              </a:tabLst>
            </a:pPr>
            <a:r>
              <a:rPr lang="en-US" sz="4800" b="1" dirty="0" err="1">
                <a:solidFill>
                  <a:srgbClr val="0000FF"/>
                </a:solidFill>
              </a:rPr>
              <a:t>Bỗng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có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điều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gì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xẩy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ra</a:t>
            </a:r>
            <a:r>
              <a:rPr lang="en-US" sz="4800" b="1" dirty="0">
                <a:solidFill>
                  <a:srgbClr val="0000FF"/>
                </a:solidFill>
              </a:rPr>
              <a:t> ?</a:t>
            </a:r>
          </a:p>
          <a:p>
            <a:pPr>
              <a:tabLst>
                <a:tab pos="1571625" algn="l"/>
              </a:tabLst>
            </a:pPr>
            <a:r>
              <a:rPr lang="en-US" sz="4800" b="1" dirty="0" err="1">
                <a:solidFill>
                  <a:srgbClr val="0000FF"/>
                </a:solidFill>
              </a:rPr>
              <a:t>Cô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bé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đã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làm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gì</a:t>
            </a:r>
            <a:r>
              <a:rPr lang="en-US" sz="4800" b="1" dirty="0">
                <a:solidFill>
                  <a:srgbClr val="0000FF"/>
                </a:solidFill>
              </a:rPr>
              <a:t>?</a:t>
            </a:r>
          </a:p>
        </p:txBody>
      </p:sp>
      <p:pic>
        <p:nvPicPr>
          <p:cNvPr id="17411" name="Picture 3" descr="flowe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5715000"/>
            <a:ext cx="83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flowe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87313" y="5943600"/>
            <a:ext cx="78422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flowe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0"/>
            <a:ext cx="83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flowe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3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 descr="1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76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8" descr="1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0" y="0"/>
            <a:ext cx="76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1315570erpqxojwmo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6200000">
            <a:off x="3276602" y="-2514600"/>
            <a:ext cx="2666999" cy="769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1315570erpqxojwmo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 flipH="1">
            <a:off x="3352800" y="1676400"/>
            <a:ext cx="251460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8435" name="Picture 3" descr="khung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</p:pic>
      <p:pic>
        <p:nvPicPr>
          <p:cNvPr id="18436" name="Picture 10" descr="S128x128P_26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86600" y="304800"/>
            <a:ext cx="1752600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buom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455240">
            <a:off x="703263" y="3154363"/>
            <a:ext cx="7924800" cy="11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054" name="tranh 10.mpg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7"/>
          <a:srcRect/>
          <a:stretch>
            <a:fillRect/>
          </a:stretch>
        </p:blipFill>
        <p:spPr>
          <a:xfrm>
            <a:off x="0" y="0"/>
            <a:ext cx="9144000" cy="68548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0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300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05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0054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9459" name="Picture 4" descr="khung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</p:pic>
      <p:pic>
        <p:nvPicPr>
          <p:cNvPr id="19460" name="Picture 10" descr="S128x128P_26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86600" y="304800"/>
            <a:ext cx="1752600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6" descr="buom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455240">
            <a:off x="703263" y="3154363"/>
            <a:ext cx="7924800" cy="11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64" name="tranh 11.mpg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7"/>
          <a:srcRect/>
          <a:stretch>
            <a:fillRect/>
          </a:stretch>
        </p:blipFill>
        <p:spPr>
          <a:xfrm>
            <a:off x="0" y="0"/>
            <a:ext cx="9144000" cy="688498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03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03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36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036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679575"/>
          </a:xfrm>
        </p:spPr>
        <p:txBody>
          <a:bodyPr>
            <a:norm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</a:rPr>
              <a:t>Hoạt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động</a:t>
            </a:r>
            <a:r>
              <a:rPr lang="en-US" sz="4800" dirty="0" smtClean="0">
                <a:solidFill>
                  <a:srgbClr val="FF0000"/>
                </a:solidFill>
              </a:rPr>
              <a:t> 1 : </a:t>
            </a:r>
            <a:r>
              <a:rPr lang="en-US" sz="4800" dirty="0" err="1" smtClean="0">
                <a:solidFill>
                  <a:srgbClr val="FF0000"/>
                </a:solidFill>
              </a:rPr>
              <a:t>Gây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hứng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thú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WhitecornerFlow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791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WhitecornerFlow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0"/>
            <a:ext cx="4678363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WhitecornerFlow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429000"/>
            <a:ext cx="4953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WhitecornerFlow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8200" y="2819400"/>
            <a:ext cx="4495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anim1690[1][1]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47800" y="3276600"/>
            <a:ext cx="6553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483" name="Picture 4" descr="khung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</p:pic>
      <p:pic>
        <p:nvPicPr>
          <p:cNvPr id="20484" name="Picture 10" descr="S128x128P_26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86600" y="304800"/>
            <a:ext cx="1752600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6" descr="buom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455240">
            <a:off x="703263" y="3154363"/>
            <a:ext cx="7924800" cy="11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4" name="tranh 12.mpg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7"/>
          <a:srcRect/>
          <a:stretch>
            <a:fillRect/>
          </a:stretch>
        </p:blipFill>
        <p:spPr>
          <a:xfrm>
            <a:off x="0" y="0"/>
            <a:ext cx="9144000" cy="68548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20" fill="hold"/>
                                        <p:tgtEl>
                                          <p:spTgt spid="1013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138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13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13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384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Me Oi Tai Sao - Be Bao An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752600" y="1828800"/>
            <a:ext cx="3352800" cy="3352800"/>
          </a:xfrm>
          <a:prstGeom prst="rect">
            <a:avLst/>
          </a:prstGeom>
        </p:spPr>
      </p:pic>
      <p:pic>
        <p:nvPicPr>
          <p:cNvPr id="5" name="Picture 7" descr="1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76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1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0" y="0"/>
            <a:ext cx="76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ERRIES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5400000">
            <a:off x="-38100" y="-38100"/>
            <a:ext cx="1828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BERRIES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800000">
            <a:off x="0" y="5105400"/>
            <a:ext cx="1676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BERRIES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 flipH="1">
            <a:off x="7429500" y="114300"/>
            <a:ext cx="1828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BERRIES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800000" flipH="1">
            <a:off x="7315200" y="5105400"/>
            <a:ext cx="1828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8" descr="696927qx7ttrgj3j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 flipV="1">
            <a:off x="3886200" y="-2667000"/>
            <a:ext cx="2057400" cy="739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8" descr="696927qx7ttrgj3j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 flipV="1">
            <a:off x="3886200" y="2362200"/>
            <a:ext cx="2057400" cy="739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7" descr="Animation1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5181600" y="2133600"/>
            <a:ext cx="3505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SUNFAC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-304800"/>
            <a:ext cx="14859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 descr="BERRIES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 flipH="1">
            <a:off x="7315200" y="5105400"/>
            <a:ext cx="1828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2277" name="WordArt 5"/>
          <p:cNvSpPr>
            <a:spLocks noChangeArrowheads="1" noChangeShapeType="1" noTextEdit="1"/>
          </p:cNvSpPr>
          <p:nvPr/>
        </p:nvSpPr>
        <p:spPr bwMode="auto">
          <a:xfrm>
            <a:off x="609600" y="1447800"/>
            <a:ext cx="8153400" cy="2971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Kính chúc các cô giáo mạnh khỏe hạnh phúc </a:t>
            </a:r>
          </a:p>
        </p:txBody>
      </p:sp>
      <p:pic>
        <p:nvPicPr>
          <p:cNvPr id="24581" name="Picture 6" descr="BERRIES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400000">
            <a:off x="-38100" y="-38100"/>
            <a:ext cx="1828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7" descr="BERRIES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0" y="5105400"/>
            <a:ext cx="1676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8" descr="BERRIES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 flipH="1">
            <a:off x="7429500" y="114300"/>
            <a:ext cx="1828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838200" y="3429000"/>
            <a:ext cx="533400" cy="1066800"/>
            <a:chOff x="3115" y="0"/>
            <a:chExt cx="2170" cy="2486"/>
          </a:xfrm>
        </p:grpSpPr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5933" name="Oval 11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934" name="Oval 12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13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5931" name="Oval 1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932" name="Oval 1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16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5929" name="Oval 17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930" name="Oval 18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19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7" name="Group 20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5927" name="Oval 21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928" name="Oval 22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23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9" name="Group 24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5925" name="Freeform 25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926" name="Freeform 26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" name="Group 27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5923" name="Freeform 28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924" name="Freeform 29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" name="Group 30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5921" name="Freeform 31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922" name="Freeform 32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" name="Group 33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5919" name="Freeform 34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920" name="Freeform 35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" name="Group 36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5917" name="Freeform 37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918" name="Freeform 38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" name="Group 39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5915" name="Freeform 40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916" name="Freeform 41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" name="Group 42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5913" name="Freeform 43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914" name="Freeform 44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" name="Group 45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5911" name="Freeform 46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912" name="Freeform 47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" name="Group 48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5909" name="Freeform 49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910" name="Freeform 50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" name="Group 51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5907" name="Freeform 52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908" name="Freeform 53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" name="Group 54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5905" name="Freeform 55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906" name="Freeform 56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" name="Group 57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5903" name="Freeform 58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904" name="Freeform 59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" name="Group 60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5901" name="Freeform 61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902" name="Freeform 62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" name="Group 63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5899" name="Freeform 64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900" name="Freeform 65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" name="Group 66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5897" name="Freeform 67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898" name="Freeform 68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" name="Group 69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5895" name="Freeform 70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896" name="Freeform 71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" name="Group 72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5893" name="Freeform 73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894" name="Freeform 74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" name="Group 75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5891" name="Freeform 76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892" name="Freeform 77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" name="Group 78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5889" name="Freeform 79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890" name="Freeform 80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8" name="Group 81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5887" name="Freeform 82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888" name="Freeform 83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" name="Group 84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5885" name="Freeform 85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886" name="Freeform 86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5850" name="Freeform 87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504 h 504"/>
                    <a:gd name="T2" fmla="*/ 864 w 2736"/>
                    <a:gd name="T3" fmla="*/ 168 h 504"/>
                    <a:gd name="T4" fmla="*/ 1776 w 2736"/>
                    <a:gd name="T5" fmla="*/ 24 h 504"/>
                    <a:gd name="T6" fmla="*/ 2736 w 2736"/>
                    <a:gd name="T7" fmla="*/ 24 h 504"/>
                    <a:gd name="T8" fmla="*/ 2720 w 2736"/>
                    <a:gd name="T9" fmla="*/ 103 h 504"/>
                    <a:gd name="T10" fmla="*/ 1764 w 2736"/>
                    <a:gd name="T11" fmla="*/ 103 h 504"/>
                    <a:gd name="T12" fmla="*/ 654 w 2736"/>
                    <a:gd name="T13" fmla="*/ 292 h 504"/>
                    <a:gd name="T14" fmla="*/ 0 w 2736"/>
                    <a:gd name="T15" fmla="*/ 504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736"/>
                    <a:gd name="T25" fmla="*/ 0 h 504"/>
                    <a:gd name="T26" fmla="*/ 2736 w 2736"/>
                    <a:gd name="T27" fmla="*/ 504 h 50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851" name="Freeform 88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5 w 1769"/>
                    <a:gd name="T1" fmla="*/ 8 h 791"/>
                    <a:gd name="T2" fmla="*/ 485 w 1769"/>
                    <a:gd name="T3" fmla="*/ 56 h 791"/>
                    <a:gd name="T4" fmla="*/ 1157 w 1769"/>
                    <a:gd name="T5" fmla="*/ 200 h 791"/>
                    <a:gd name="T6" fmla="*/ 1611 w 1769"/>
                    <a:gd name="T7" fmla="*/ 432 h 791"/>
                    <a:gd name="T8" fmla="*/ 1756 w 1769"/>
                    <a:gd name="T9" fmla="*/ 609 h 791"/>
                    <a:gd name="T10" fmla="*/ 1689 w 1769"/>
                    <a:gd name="T11" fmla="*/ 787 h 791"/>
                    <a:gd name="T12" fmla="*/ 1589 w 1769"/>
                    <a:gd name="T13" fmla="*/ 632 h 791"/>
                    <a:gd name="T14" fmla="*/ 1389 w 1769"/>
                    <a:gd name="T15" fmla="*/ 454 h 791"/>
                    <a:gd name="T16" fmla="*/ 1109 w 1769"/>
                    <a:gd name="T17" fmla="*/ 296 h 791"/>
                    <a:gd name="T18" fmla="*/ 581 w 1769"/>
                    <a:gd name="T19" fmla="*/ 152 h 791"/>
                    <a:gd name="T20" fmla="*/ 0 w 1769"/>
                    <a:gd name="T21" fmla="*/ 76 h 791"/>
                    <a:gd name="T22" fmla="*/ 5 w 1769"/>
                    <a:gd name="T23" fmla="*/ 8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69"/>
                    <a:gd name="T37" fmla="*/ 0 h 791"/>
                    <a:gd name="T38" fmla="*/ 1769 w 1769"/>
                    <a:gd name="T39" fmla="*/ 791 h 79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30" name="Group 89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5883" name="Freeform 90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884" name="Freeform 91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" name="Group 92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5881" name="Freeform 93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882" name="Freeform 94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97" name="Group 95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5879" name="Freeform 96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880" name="Freeform 97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98" name="Group 98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5877" name="Freeform 99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878" name="Freeform 100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99" name="Group 101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5875" name="Freeform 102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876" name="Freeform 103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000" name="Group 104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5873" name="Freeform 105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874" name="Freeform 106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001" name="Group 107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5871" name="Freeform 108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872" name="Freeform 109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002" name="Group 110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5869" name="Freeform 111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870" name="Freeform 112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025" name="Group 113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5867" name="Freeform 114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868" name="Freeform 115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026" name="Group 116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5865" name="Freeform 117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866" name="Freeform 118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027" name="Group 119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5863" name="Freeform 120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864" name="Freeform 121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5807" name="Freeform 122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08" name="Arc 123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211 w 21600"/>
                  <a:gd name="T1" fmla="*/ 0 h 21602"/>
                  <a:gd name="T2" fmla="*/ 833 w 21600"/>
                  <a:gd name="T3" fmla="*/ 903 h 21602"/>
                  <a:gd name="T4" fmla="*/ 0 w 21600"/>
                  <a:gd name="T5" fmla="*/ 874 h 2160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2"/>
                  <a:gd name="T11" fmla="*/ 21600 w 21600"/>
                  <a:gd name="T12" fmla="*/ 21602 h 216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09" name="Arc 124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1007 w 36729"/>
                  <a:gd name="T1" fmla="*/ 388 h 21600"/>
                  <a:gd name="T2" fmla="*/ 0 w 36729"/>
                  <a:gd name="T3" fmla="*/ 453 h 21600"/>
                  <a:gd name="T4" fmla="*/ 489 w 3672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6729"/>
                  <a:gd name="T10" fmla="*/ 0 h 21600"/>
                  <a:gd name="T11" fmla="*/ 36729 w 3672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10" name="Arc 125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54 h 22305"/>
                  <a:gd name="T2" fmla="*/ 487 w 28940"/>
                  <a:gd name="T3" fmla="*/ 933 h 22305"/>
                  <a:gd name="T4" fmla="*/ 124 w 28940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28940"/>
                  <a:gd name="T10" fmla="*/ 0 h 22305"/>
                  <a:gd name="T11" fmla="*/ 28940 w 2894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11" name="Arc 126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80 h 22305"/>
                  <a:gd name="T2" fmla="*/ 791 w 30473"/>
                  <a:gd name="T3" fmla="*/ 932 h 22305"/>
                  <a:gd name="T4" fmla="*/ 230 w 30473"/>
                  <a:gd name="T5" fmla="*/ 903 h 22305"/>
                  <a:gd name="T6" fmla="*/ 0 60000 65536"/>
                  <a:gd name="T7" fmla="*/ 0 60000 65536"/>
                  <a:gd name="T8" fmla="*/ 0 60000 65536"/>
                  <a:gd name="T9" fmla="*/ 0 w 30473"/>
                  <a:gd name="T10" fmla="*/ 0 h 22305"/>
                  <a:gd name="T11" fmla="*/ 30473 w 30473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12" name="Arc 127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177 h 22305"/>
                  <a:gd name="T2" fmla="*/ 932 w 34455"/>
                  <a:gd name="T3" fmla="*/ 933 h 22305"/>
                  <a:gd name="T4" fmla="*/ 348 w 34455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34455"/>
                  <a:gd name="T10" fmla="*/ 0 h 22305"/>
                  <a:gd name="T11" fmla="*/ 34455 w 34455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13" name="Arc 128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189 h 22305"/>
                  <a:gd name="T2" fmla="*/ 149 w 34812"/>
                  <a:gd name="T3" fmla="*/ 933 h 22305"/>
                  <a:gd name="T4" fmla="*/ 57 w 34812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14" name="Arc 129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189 h 22305"/>
                  <a:gd name="T2" fmla="*/ 394 w 34812"/>
                  <a:gd name="T3" fmla="*/ 933 h 22305"/>
                  <a:gd name="T4" fmla="*/ 150 w 34812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15" name="Arc 130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189 h 22305"/>
                  <a:gd name="T2" fmla="*/ 559 w 34812"/>
                  <a:gd name="T3" fmla="*/ 933 h 22305"/>
                  <a:gd name="T4" fmla="*/ 212 w 34812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16" name="Freeform 131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17" name="Freeform 132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18" name="Arc 133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263 h 22305"/>
                  <a:gd name="T2" fmla="*/ 996 w 36830"/>
                  <a:gd name="T3" fmla="*/ 933 h 22305"/>
                  <a:gd name="T4" fmla="*/ 412 w 36830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36830"/>
                  <a:gd name="T10" fmla="*/ 0 h 22305"/>
                  <a:gd name="T11" fmla="*/ 36830 w 3683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19" name="Arc 134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419 h 21600"/>
                  <a:gd name="T2" fmla="*/ 725 w 31881"/>
                  <a:gd name="T3" fmla="*/ 203 h 21600"/>
                  <a:gd name="T4" fmla="*/ 415 w 31881"/>
                  <a:gd name="T5" fmla="*/ 903 h 21600"/>
                  <a:gd name="T6" fmla="*/ 0 60000 65536"/>
                  <a:gd name="T7" fmla="*/ 0 60000 65536"/>
                  <a:gd name="T8" fmla="*/ 0 60000 65536"/>
                  <a:gd name="T9" fmla="*/ 0 w 31881"/>
                  <a:gd name="T10" fmla="*/ 0 h 21600"/>
                  <a:gd name="T11" fmla="*/ 31881 w 3188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20" name="Arc 135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189 h 21600"/>
                  <a:gd name="T2" fmla="*/ 299 w 31146"/>
                  <a:gd name="T3" fmla="*/ 400 h 21600"/>
                  <a:gd name="T4" fmla="*/ 127 w 31146"/>
                  <a:gd name="T5" fmla="*/ 904 h 21600"/>
                  <a:gd name="T6" fmla="*/ 0 60000 65536"/>
                  <a:gd name="T7" fmla="*/ 0 60000 65536"/>
                  <a:gd name="T8" fmla="*/ 0 60000 65536"/>
                  <a:gd name="T9" fmla="*/ 0 w 31146"/>
                  <a:gd name="T10" fmla="*/ 0 h 21600"/>
                  <a:gd name="T11" fmla="*/ 31146 w 3114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21" name="Freeform 136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22" name="Freeform 137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23" name="Freeform 138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24" name="Freeform 139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25" name="Freeform 140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26" name="Freeform 141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27" name="Freeform 142"/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28" name="Freeform 143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5028" name="Group 144"/>
          <p:cNvGrpSpPr>
            <a:grpSpLocks/>
          </p:cNvGrpSpPr>
          <p:nvPr/>
        </p:nvGrpSpPr>
        <p:grpSpPr bwMode="auto">
          <a:xfrm>
            <a:off x="914400" y="4648200"/>
            <a:ext cx="533400" cy="1066800"/>
            <a:chOff x="3115" y="0"/>
            <a:chExt cx="2170" cy="2486"/>
          </a:xfrm>
        </p:grpSpPr>
        <p:grpSp>
          <p:nvGrpSpPr>
            <p:cNvPr id="25029" name="Group 145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5799" name="Oval 146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00" name="Oval 147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030" name="Group 148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5797" name="Oval 149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98" name="Oval 150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031" name="Group 151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5795" name="Oval 152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96" name="Oval 153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032" name="Group 154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5033" name="Group 155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5793" name="Oval 156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794" name="Oval 157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5034" name="Group 158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5035" name="Group 159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5791" name="Freeform 160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792" name="Freeform 161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036" name="Group 162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5789" name="Freeform 163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790" name="Freeform 164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037" name="Group 165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5787" name="Freeform 166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788" name="Freeform 167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038" name="Group 168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5785" name="Freeform 169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786" name="Freeform 170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039" name="Group 171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5783" name="Freeform 172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784" name="Freeform 173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040" name="Group 174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5781" name="Freeform 175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782" name="Freeform 176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041" name="Group 177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5779" name="Freeform 178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780" name="Freeform 179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042" name="Group 180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5777" name="Freeform 181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778" name="Freeform 182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043" name="Group 183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5775" name="Freeform 184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776" name="Freeform 185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044" name="Group 186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5773" name="Freeform 187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774" name="Freeform 188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045" name="Group 189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5771" name="Freeform 190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772" name="Freeform 191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048" name="Group 192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5769" name="Freeform 193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770" name="Freeform 194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049" name="Group 195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5767" name="Freeform 196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768" name="Freeform 197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050" name="Group 198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5765" name="Freeform 199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766" name="Freeform 200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051" name="Group 201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5763" name="Freeform 202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764" name="Freeform 203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052" name="Group 204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5761" name="Freeform 205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762" name="Freeform 206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053" name="Group 207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5759" name="Freeform 208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760" name="Freeform 209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054" name="Group 210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5757" name="Freeform 211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758" name="Freeform 212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055" name="Group 213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5755" name="Freeform 214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756" name="Freeform 215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056" name="Group 216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5753" name="Freeform 217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754" name="Freeform 218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057" name="Group 219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5751" name="Freeform 220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752" name="Freeform 221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5716" name="Freeform 222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504 h 504"/>
                    <a:gd name="T2" fmla="*/ 864 w 2736"/>
                    <a:gd name="T3" fmla="*/ 168 h 504"/>
                    <a:gd name="T4" fmla="*/ 1776 w 2736"/>
                    <a:gd name="T5" fmla="*/ 24 h 504"/>
                    <a:gd name="T6" fmla="*/ 2736 w 2736"/>
                    <a:gd name="T7" fmla="*/ 24 h 504"/>
                    <a:gd name="T8" fmla="*/ 2720 w 2736"/>
                    <a:gd name="T9" fmla="*/ 103 h 504"/>
                    <a:gd name="T10" fmla="*/ 1764 w 2736"/>
                    <a:gd name="T11" fmla="*/ 103 h 504"/>
                    <a:gd name="T12" fmla="*/ 654 w 2736"/>
                    <a:gd name="T13" fmla="*/ 292 h 504"/>
                    <a:gd name="T14" fmla="*/ 0 w 2736"/>
                    <a:gd name="T15" fmla="*/ 504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736"/>
                    <a:gd name="T25" fmla="*/ 0 h 504"/>
                    <a:gd name="T26" fmla="*/ 2736 w 2736"/>
                    <a:gd name="T27" fmla="*/ 504 h 50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717" name="Freeform 223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5 w 1769"/>
                    <a:gd name="T1" fmla="*/ 8 h 791"/>
                    <a:gd name="T2" fmla="*/ 485 w 1769"/>
                    <a:gd name="T3" fmla="*/ 56 h 791"/>
                    <a:gd name="T4" fmla="*/ 1157 w 1769"/>
                    <a:gd name="T5" fmla="*/ 200 h 791"/>
                    <a:gd name="T6" fmla="*/ 1611 w 1769"/>
                    <a:gd name="T7" fmla="*/ 432 h 791"/>
                    <a:gd name="T8" fmla="*/ 1756 w 1769"/>
                    <a:gd name="T9" fmla="*/ 609 h 791"/>
                    <a:gd name="T10" fmla="*/ 1689 w 1769"/>
                    <a:gd name="T11" fmla="*/ 787 h 791"/>
                    <a:gd name="T12" fmla="*/ 1589 w 1769"/>
                    <a:gd name="T13" fmla="*/ 632 h 791"/>
                    <a:gd name="T14" fmla="*/ 1389 w 1769"/>
                    <a:gd name="T15" fmla="*/ 454 h 791"/>
                    <a:gd name="T16" fmla="*/ 1109 w 1769"/>
                    <a:gd name="T17" fmla="*/ 296 h 791"/>
                    <a:gd name="T18" fmla="*/ 581 w 1769"/>
                    <a:gd name="T19" fmla="*/ 152 h 791"/>
                    <a:gd name="T20" fmla="*/ 0 w 1769"/>
                    <a:gd name="T21" fmla="*/ 76 h 791"/>
                    <a:gd name="T22" fmla="*/ 5 w 1769"/>
                    <a:gd name="T23" fmla="*/ 8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69"/>
                    <a:gd name="T37" fmla="*/ 0 h 791"/>
                    <a:gd name="T38" fmla="*/ 1769 w 1769"/>
                    <a:gd name="T39" fmla="*/ 791 h 79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5058" name="Group 224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5749" name="Freeform 225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750" name="Freeform 226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131" name="Group 227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5747" name="Freeform 228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748" name="Freeform 229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132" name="Group 230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5745" name="Freeform 231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746" name="Freeform 232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133" name="Group 233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5743" name="Freeform 234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744" name="Freeform 235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134" name="Group 236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5741" name="Freeform 237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742" name="Freeform 238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135" name="Group 239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5739" name="Freeform 240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740" name="Freeform 241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136" name="Group 242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5737" name="Freeform 243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738" name="Freeform 244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159" name="Group 245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5735" name="Freeform 246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736" name="Freeform 247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160" name="Group 248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5733" name="Freeform 249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734" name="Freeform 250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161" name="Group 251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5731" name="Freeform 252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732" name="Freeform 253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162" name="Group 254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5729" name="Freeform 255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730" name="Freeform 256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5673" name="Freeform 257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74" name="Arc 258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211 w 21600"/>
                  <a:gd name="T1" fmla="*/ 0 h 21602"/>
                  <a:gd name="T2" fmla="*/ 833 w 21600"/>
                  <a:gd name="T3" fmla="*/ 903 h 21602"/>
                  <a:gd name="T4" fmla="*/ 0 w 21600"/>
                  <a:gd name="T5" fmla="*/ 874 h 2160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2"/>
                  <a:gd name="T11" fmla="*/ 21600 w 21600"/>
                  <a:gd name="T12" fmla="*/ 21602 h 216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75" name="Arc 259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1007 w 36729"/>
                  <a:gd name="T1" fmla="*/ 388 h 21600"/>
                  <a:gd name="T2" fmla="*/ 0 w 36729"/>
                  <a:gd name="T3" fmla="*/ 453 h 21600"/>
                  <a:gd name="T4" fmla="*/ 489 w 3672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6729"/>
                  <a:gd name="T10" fmla="*/ 0 h 21600"/>
                  <a:gd name="T11" fmla="*/ 36729 w 3672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76" name="Arc 260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54 h 22305"/>
                  <a:gd name="T2" fmla="*/ 487 w 28940"/>
                  <a:gd name="T3" fmla="*/ 933 h 22305"/>
                  <a:gd name="T4" fmla="*/ 124 w 28940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28940"/>
                  <a:gd name="T10" fmla="*/ 0 h 22305"/>
                  <a:gd name="T11" fmla="*/ 28940 w 2894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77" name="Arc 261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80 h 22305"/>
                  <a:gd name="T2" fmla="*/ 791 w 30473"/>
                  <a:gd name="T3" fmla="*/ 932 h 22305"/>
                  <a:gd name="T4" fmla="*/ 230 w 30473"/>
                  <a:gd name="T5" fmla="*/ 903 h 22305"/>
                  <a:gd name="T6" fmla="*/ 0 60000 65536"/>
                  <a:gd name="T7" fmla="*/ 0 60000 65536"/>
                  <a:gd name="T8" fmla="*/ 0 60000 65536"/>
                  <a:gd name="T9" fmla="*/ 0 w 30473"/>
                  <a:gd name="T10" fmla="*/ 0 h 22305"/>
                  <a:gd name="T11" fmla="*/ 30473 w 30473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78" name="Arc 262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177 h 22305"/>
                  <a:gd name="T2" fmla="*/ 932 w 34455"/>
                  <a:gd name="T3" fmla="*/ 933 h 22305"/>
                  <a:gd name="T4" fmla="*/ 348 w 34455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34455"/>
                  <a:gd name="T10" fmla="*/ 0 h 22305"/>
                  <a:gd name="T11" fmla="*/ 34455 w 34455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79" name="Arc 263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189 h 22305"/>
                  <a:gd name="T2" fmla="*/ 149 w 34812"/>
                  <a:gd name="T3" fmla="*/ 933 h 22305"/>
                  <a:gd name="T4" fmla="*/ 57 w 34812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80" name="Arc 264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189 h 22305"/>
                  <a:gd name="T2" fmla="*/ 394 w 34812"/>
                  <a:gd name="T3" fmla="*/ 933 h 22305"/>
                  <a:gd name="T4" fmla="*/ 150 w 34812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81" name="Arc 265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189 h 22305"/>
                  <a:gd name="T2" fmla="*/ 559 w 34812"/>
                  <a:gd name="T3" fmla="*/ 933 h 22305"/>
                  <a:gd name="T4" fmla="*/ 212 w 34812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82" name="Freeform 266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83" name="Freeform 267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84" name="Arc 268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263 h 22305"/>
                  <a:gd name="T2" fmla="*/ 996 w 36830"/>
                  <a:gd name="T3" fmla="*/ 933 h 22305"/>
                  <a:gd name="T4" fmla="*/ 412 w 36830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36830"/>
                  <a:gd name="T10" fmla="*/ 0 h 22305"/>
                  <a:gd name="T11" fmla="*/ 36830 w 3683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85" name="Arc 269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419 h 21600"/>
                  <a:gd name="T2" fmla="*/ 725 w 31881"/>
                  <a:gd name="T3" fmla="*/ 203 h 21600"/>
                  <a:gd name="T4" fmla="*/ 415 w 31881"/>
                  <a:gd name="T5" fmla="*/ 903 h 21600"/>
                  <a:gd name="T6" fmla="*/ 0 60000 65536"/>
                  <a:gd name="T7" fmla="*/ 0 60000 65536"/>
                  <a:gd name="T8" fmla="*/ 0 60000 65536"/>
                  <a:gd name="T9" fmla="*/ 0 w 31881"/>
                  <a:gd name="T10" fmla="*/ 0 h 21600"/>
                  <a:gd name="T11" fmla="*/ 31881 w 3188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86" name="Arc 270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189 h 21600"/>
                  <a:gd name="T2" fmla="*/ 299 w 31146"/>
                  <a:gd name="T3" fmla="*/ 400 h 21600"/>
                  <a:gd name="T4" fmla="*/ 127 w 31146"/>
                  <a:gd name="T5" fmla="*/ 904 h 21600"/>
                  <a:gd name="T6" fmla="*/ 0 60000 65536"/>
                  <a:gd name="T7" fmla="*/ 0 60000 65536"/>
                  <a:gd name="T8" fmla="*/ 0 60000 65536"/>
                  <a:gd name="T9" fmla="*/ 0 w 31146"/>
                  <a:gd name="T10" fmla="*/ 0 h 21600"/>
                  <a:gd name="T11" fmla="*/ 31146 w 3114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87" name="Freeform 271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88" name="Freeform 272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89" name="Freeform 273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90" name="Freeform 274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91" name="Freeform 275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92" name="Freeform 276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93" name="Freeform 277"/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94" name="Freeform 278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5163" name="Group 279"/>
          <p:cNvGrpSpPr>
            <a:grpSpLocks/>
          </p:cNvGrpSpPr>
          <p:nvPr/>
        </p:nvGrpSpPr>
        <p:grpSpPr bwMode="auto">
          <a:xfrm>
            <a:off x="1905000" y="4953000"/>
            <a:ext cx="533400" cy="1066800"/>
            <a:chOff x="3115" y="0"/>
            <a:chExt cx="2170" cy="2486"/>
          </a:xfrm>
        </p:grpSpPr>
        <p:grpSp>
          <p:nvGrpSpPr>
            <p:cNvPr id="25164" name="Group 280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5665" name="Oval 281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66" name="Oval 282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165" name="Group 283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5663" name="Oval 28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64" name="Oval 28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166" name="Group 286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5661" name="Oval 287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62" name="Oval 288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167" name="Group 289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5168" name="Group 290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5659" name="Oval 291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60" name="Oval 292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5169" name="Group 293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5170" name="Group 294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5657" name="Freeform 295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658" name="Freeform 296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171" name="Group 297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5655" name="Freeform 298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656" name="Freeform 299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172" name="Group 300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5653" name="Freeform 301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654" name="Freeform 302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173" name="Group 303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5651" name="Freeform 304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652" name="Freeform 305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174" name="Group 306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5649" name="Freeform 307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650" name="Freeform 308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175" name="Group 309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5647" name="Freeform 310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648" name="Freeform 311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176" name="Group 312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5645" name="Freeform 313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646" name="Freeform 314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177" name="Group 315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5643" name="Freeform 316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644" name="Freeform 317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178" name="Group 318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5641" name="Freeform 319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642" name="Freeform 320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179" name="Group 321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5639" name="Freeform 322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640" name="Freeform 323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182" name="Group 324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5637" name="Freeform 325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638" name="Freeform 326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183" name="Group 327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5635" name="Freeform 328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636" name="Freeform 329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184" name="Group 330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5633" name="Freeform 331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634" name="Freeform 332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185" name="Group 333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5631" name="Freeform 334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632" name="Freeform 335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186" name="Group 336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5629" name="Freeform 337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630" name="Freeform 338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187" name="Group 339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5627" name="Freeform 340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628" name="Freeform 341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188" name="Group 342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5625" name="Freeform 343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626" name="Freeform 344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189" name="Group 345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5623" name="Freeform 346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624" name="Freeform 347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190" name="Group 348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5621" name="Freeform 349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622" name="Freeform 350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191" name="Group 351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5619" name="Freeform 352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620" name="Freeform 353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192" name="Group 354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5617" name="Freeform 355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618" name="Freeform 356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5582" name="Freeform 357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504 h 504"/>
                    <a:gd name="T2" fmla="*/ 864 w 2736"/>
                    <a:gd name="T3" fmla="*/ 168 h 504"/>
                    <a:gd name="T4" fmla="*/ 1776 w 2736"/>
                    <a:gd name="T5" fmla="*/ 24 h 504"/>
                    <a:gd name="T6" fmla="*/ 2736 w 2736"/>
                    <a:gd name="T7" fmla="*/ 24 h 504"/>
                    <a:gd name="T8" fmla="*/ 2720 w 2736"/>
                    <a:gd name="T9" fmla="*/ 103 h 504"/>
                    <a:gd name="T10" fmla="*/ 1764 w 2736"/>
                    <a:gd name="T11" fmla="*/ 103 h 504"/>
                    <a:gd name="T12" fmla="*/ 654 w 2736"/>
                    <a:gd name="T13" fmla="*/ 292 h 504"/>
                    <a:gd name="T14" fmla="*/ 0 w 2736"/>
                    <a:gd name="T15" fmla="*/ 504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736"/>
                    <a:gd name="T25" fmla="*/ 0 h 504"/>
                    <a:gd name="T26" fmla="*/ 2736 w 2736"/>
                    <a:gd name="T27" fmla="*/ 504 h 50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583" name="Freeform 358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5 w 1769"/>
                    <a:gd name="T1" fmla="*/ 8 h 791"/>
                    <a:gd name="T2" fmla="*/ 485 w 1769"/>
                    <a:gd name="T3" fmla="*/ 56 h 791"/>
                    <a:gd name="T4" fmla="*/ 1157 w 1769"/>
                    <a:gd name="T5" fmla="*/ 200 h 791"/>
                    <a:gd name="T6" fmla="*/ 1611 w 1769"/>
                    <a:gd name="T7" fmla="*/ 432 h 791"/>
                    <a:gd name="T8" fmla="*/ 1756 w 1769"/>
                    <a:gd name="T9" fmla="*/ 609 h 791"/>
                    <a:gd name="T10" fmla="*/ 1689 w 1769"/>
                    <a:gd name="T11" fmla="*/ 787 h 791"/>
                    <a:gd name="T12" fmla="*/ 1589 w 1769"/>
                    <a:gd name="T13" fmla="*/ 632 h 791"/>
                    <a:gd name="T14" fmla="*/ 1389 w 1769"/>
                    <a:gd name="T15" fmla="*/ 454 h 791"/>
                    <a:gd name="T16" fmla="*/ 1109 w 1769"/>
                    <a:gd name="T17" fmla="*/ 296 h 791"/>
                    <a:gd name="T18" fmla="*/ 581 w 1769"/>
                    <a:gd name="T19" fmla="*/ 152 h 791"/>
                    <a:gd name="T20" fmla="*/ 0 w 1769"/>
                    <a:gd name="T21" fmla="*/ 76 h 791"/>
                    <a:gd name="T22" fmla="*/ 5 w 1769"/>
                    <a:gd name="T23" fmla="*/ 8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69"/>
                    <a:gd name="T37" fmla="*/ 0 h 791"/>
                    <a:gd name="T38" fmla="*/ 1769 w 1769"/>
                    <a:gd name="T39" fmla="*/ 791 h 79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5265" name="Group 359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5615" name="Freeform 360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616" name="Freeform 361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266" name="Group 362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5613" name="Freeform 363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614" name="Freeform 364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267" name="Group 365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5611" name="Freeform 366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612" name="Freeform 367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268" name="Group 368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5609" name="Freeform 369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610" name="Freeform 370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269" name="Group 371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5607" name="Freeform 372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608" name="Freeform 373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270" name="Group 374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5605" name="Freeform 375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606" name="Freeform 376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293" name="Group 377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5603" name="Freeform 378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604" name="Freeform 379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294" name="Group 380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5601" name="Freeform 381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602" name="Freeform 382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295" name="Group 383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5599" name="Freeform 384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600" name="Freeform 385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296" name="Group 386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5597" name="Freeform 387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598" name="Freeform 388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297" name="Group 389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5595" name="Freeform 390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596" name="Freeform 391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5539" name="Freeform 392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40" name="Arc 393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211 w 21600"/>
                  <a:gd name="T1" fmla="*/ 0 h 21602"/>
                  <a:gd name="T2" fmla="*/ 833 w 21600"/>
                  <a:gd name="T3" fmla="*/ 903 h 21602"/>
                  <a:gd name="T4" fmla="*/ 0 w 21600"/>
                  <a:gd name="T5" fmla="*/ 874 h 2160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2"/>
                  <a:gd name="T11" fmla="*/ 21600 w 21600"/>
                  <a:gd name="T12" fmla="*/ 21602 h 216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41" name="Arc 394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1007 w 36729"/>
                  <a:gd name="T1" fmla="*/ 388 h 21600"/>
                  <a:gd name="T2" fmla="*/ 0 w 36729"/>
                  <a:gd name="T3" fmla="*/ 453 h 21600"/>
                  <a:gd name="T4" fmla="*/ 489 w 3672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6729"/>
                  <a:gd name="T10" fmla="*/ 0 h 21600"/>
                  <a:gd name="T11" fmla="*/ 36729 w 3672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42" name="Arc 395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54 h 22305"/>
                  <a:gd name="T2" fmla="*/ 487 w 28940"/>
                  <a:gd name="T3" fmla="*/ 933 h 22305"/>
                  <a:gd name="T4" fmla="*/ 124 w 28940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28940"/>
                  <a:gd name="T10" fmla="*/ 0 h 22305"/>
                  <a:gd name="T11" fmla="*/ 28940 w 2894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43" name="Arc 396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80 h 22305"/>
                  <a:gd name="T2" fmla="*/ 791 w 30473"/>
                  <a:gd name="T3" fmla="*/ 932 h 22305"/>
                  <a:gd name="T4" fmla="*/ 230 w 30473"/>
                  <a:gd name="T5" fmla="*/ 903 h 22305"/>
                  <a:gd name="T6" fmla="*/ 0 60000 65536"/>
                  <a:gd name="T7" fmla="*/ 0 60000 65536"/>
                  <a:gd name="T8" fmla="*/ 0 60000 65536"/>
                  <a:gd name="T9" fmla="*/ 0 w 30473"/>
                  <a:gd name="T10" fmla="*/ 0 h 22305"/>
                  <a:gd name="T11" fmla="*/ 30473 w 30473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44" name="Arc 397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177 h 22305"/>
                  <a:gd name="T2" fmla="*/ 932 w 34455"/>
                  <a:gd name="T3" fmla="*/ 933 h 22305"/>
                  <a:gd name="T4" fmla="*/ 348 w 34455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34455"/>
                  <a:gd name="T10" fmla="*/ 0 h 22305"/>
                  <a:gd name="T11" fmla="*/ 34455 w 34455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45" name="Arc 398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189 h 22305"/>
                  <a:gd name="T2" fmla="*/ 149 w 34812"/>
                  <a:gd name="T3" fmla="*/ 933 h 22305"/>
                  <a:gd name="T4" fmla="*/ 57 w 34812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46" name="Arc 399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189 h 22305"/>
                  <a:gd name="T2" fmla="*/ 394 w 34812"/>
                  <a:gd name="T3" fmla="*/ 933 h 22305"/>
                  <a:gd name="T4" fmla="*/ 150 w 34812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47" name="Arc 400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189 h 22305"/>
                  <a:gd name="T2" fmla="*/ 559 w 34812"/>
                  <a:gd name="T3" fmla="*/ 933 h 22305"/>
                  <a:gd name="T4" fmla="*/ 212 w 34812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48" name="Freeform 401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49" name="Freeform 402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50" name="Arc 403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263 h 22305"/>
                  <a:gd name="T2" fmla="*/ 996 w 36830"/>
                  <a:gd name="T3" fmla="*/ 933 h 22305"/>
                  <a:gd name="T4" fmla="*/ 412 w 36830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36830"/>
                  <a:gd name="T10" fmla="*/ 0 h 22305"/>
                  <a:gd name="T11" fmla="*/ 36830 w 3683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51" name="Arc 404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419 h 21600"/>
                  <a:gd name="T2" fmla="*/ 725 w 31881"/>
                  <a:gd name="T3" fmla="*/ 203 h 21600"/>
                  <a:gd name="T4" fmla="*/ 415 w 31881"/>
                  <a:gd name="T5" fmla="*/ 903 h 21600"/>
                  <a:gd name="T6" fmla="*/ 0 60000 65536"/>
                  <a:gd name="T7" fmla="*/ 0 60000 65536"/>
                  <a:gd name="T8" fmla="*/ 0 60000 65536"/>
                  <a:gd name="T9" fmla="*/ 0 w 31881"/>
                  <a:gd name="T10" fmla="*/ 0 h 21600"/>
                  <a:gd name="T11" fmla="*/ 31881 w 3188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52" name="Arc 405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189 h 21600"/>
                  <a:gd name="T2" fmla="*/ 299 w 31146"/>
                  <a:gd name="T3" fmla="*/ 400 h 21600"/>
                  <a:gd name="T4" fmla="*/ 127 w 31146"/>
                  <a:gd name="T5" fmla="*/ 904 h 21600"/>
                  <a:gd name="T6" fmla="*/ 0 60000 65536"/>
                  <a:gd name="T7" fmla="*/ 0 60000 65536"/>
                  <a:gd name="T8" fmla="*/ 0 60000 65536"/>
                  <a:gd name="T9" fmla="*/ 0 w 31146"/>
                  <a:gd name="T10" fmla="*/ 0 h 21600"/>
                  <a:gd name="T11" fmla="*/ 31146 w 3114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53" name="Freeform 406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54" name="Freeform 407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55" name="Freeform 408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56" name="Freeform 409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57" name="Freeform 410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58" name="Freeform 411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59" name="Freeform 412"/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60" name="Freeform 413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5298" name="Group 414"/>
          <p:cNvGrpSpPr>
            <a:grpSpLocks/>
          </p:cNvGrpSpPr>
          <p:nvPr/>
        </p:nvGrpSpPr>
        <p:grpSpPr bwMode="auto">
          <a:xfrm>
            <a:off x="8077200" y="2362200"/>
            <a:ext cx="533400" cy="1066800"/>
            <a:chOff x="3115" y="0"/>
            <a:chExt cx="2170" cy="2486"/>
          </a:xfrm>
        </p:grpSpPr>
        <p:grpSp>
          <p:nvGrpSpPr>
            <p:cNvPr id="25299" name="Group 415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5531" name="Oval 416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32" name="Oval 417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300" name="Group 418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5529" name="Oval 419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30" name="Oval 420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301" name="Group 421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5527" name="Oval 422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28" name="Oval 423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302" name="Group 424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5303" name="Group 425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5525" name="Oval 426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526" name="Oval 427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5304" name="Group 428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5305" name="Group 429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5523" name="Freeform 430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524" name="Freeform 431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306" name="Group 432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5521" name="Freeform 433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522" name="Freeform 434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307" name="Group 435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5519" name="Freeform 436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520" name="Freeform 437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308" name="Group 438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5517" name="Freeform 439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518" name="Freeform 440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309" name="Group 441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5515" name="Freeform 442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516" name="Freeform 443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310" name="Group 444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5513" name="Freeform 445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514" name="Freeform 446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311" name="Group 447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5511" name="Freeform 448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512" name="Freeform 449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312" name="Group 450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5509" name="Freeform 451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510" name="Freeform 452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313" name="Group 453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5507" name="Freeform 454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508" name="Freeform 455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316" name="Group 456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5505" name="Freeform 457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506" name="Freeform 458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317" name="Group 459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5503" name="Freeform 460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504" name="Freeform 461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318" name="Group 462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5501" name="Freeform 463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502" name="Freeform 464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319" name="Group 465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5499" name="Freeform 466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500" name="Freeform 467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320" name="Group 468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5497" name="Freeform 469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498" name="Freeform 470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321" name="Group 471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5495" name="Freeform 472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496" name="Freeform 473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322" name="Group 474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5493" name="Freeform 475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494" name="Freeform 476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323" name="Group 477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5491" name="Freeform 478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492" name="Freeform 479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324" name="Group 480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5489" name="Freeform 481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490" name="Freeform 482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325" name="Group 483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5487" name="Freeform 484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488" name="Freeform 485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326" name="Group 486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5485" name="Freeform 487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486" name="Freeform 488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399" name="Group 489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5483" name="Freeform 490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484" name="Freeform 491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5448" name="Freeform 492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504 h 504"/>
                    <a:gd name="T2" fmla="*/ 864 w 2736"/>
                    <a:gd name="T3" fmla="*/ 168 h 504"/>
                    <a:gd name="T4" fmla="*/ 1776 w 2736"/>
                    <a:gd name="T5" fmla="*/ 24 h 504"/>
                    <a:gd name="T6" fmla="*/ 2736 w 2736"/>
                    <a:gd name="T7" fmla="*/ 24 h 504"/>
                    <a:gd name="T8" fmla="*/ 2720 w 2736"/>
                    <a:gd name="T9" fmla="*/ 103 h 504"/>
                    <a:gd name="T10" fmla="*/ 1764 w 2736"/>
                    <a:gd name="T11" fmla="*/ 103 h 504"/>
                    <a:gd name="T12" fmla="*/ 654 w 2736"/>
                    <a:gd name="T13" fmla="*/ 292 h 504"/>
                    <a:gd name="T14" fmla="*/ 0 w 2736"/>
                    <a:gd name="T15" fmla="*/ 504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736"/>
                    <a:gd name="T25" fmla="*/ 0 h 504"/>
                    <a:gd name="T26" fmla="*/ 2736 w 2736"/>
                    <a:gd name="T27" fmla="*/ 504 h 50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449" name="Freeform 493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5 w 1769"/>
                    <a:gd name="T1" fmla="*/ 8 h 791"/>
                    <a:gd name="T2" fmla="*/ 485 w 1769"/>
                    <a:gd name="T3" fmla="*/ 56 h 791"/>
                    <a:gd name="T4" fmla="*/ 1157 w 1769"/>
                    <a:gd name="T5" fmla="*/ 200 h 791"/>
                    <a:gd name="T6" fmla="*/ 1611 w 1769"/>
                    <a:gd name="T7" fmla="*/ 432 h 791"/>
                    <a:gd name="T8" fmla="*/ 1756 w 1769"/>
                    <a:gd name="T9" fmla="*/ 609 h 791"/>
                    <a:gd name="T10" fmla="*/ 1689 w 1769"/>
                    <a:gd name="T11" fmla="*/ 787 h 791"/>
                    <a:gd name="T12" fmla="*/ 1589 w 1769"/>
                    <a:gd name="T13" fmla="*/ 632 h 791"/>
                    <a:gd name="T14" fmla="*/ 1389 w 1769"/>
                    <a:gd name="T15" fmla="*/ 454 h 791"/>
                    <a:gd name="T16" fmla="*/ 1109 w 1769"/>
                    <a:gd name="T17" fmla="*/ 296 h 791"/>
                    <a:gd name="T18" fmla="*/ 581 w 1769"/>
                    <a:gd name="T19" fmla="*/ 152 h 791"/>
                    <a:gd name="T20" fmla="*/ 0 w 1769"/>
                    <a:gd name="T21" fmla="*/ 76 h 791"/>
                    <a:gd name="T22" fmla="*/ 5 w 1769"/>
                    <a:gd name="T23" fmla="*/ 8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69"/>
                    <a:gd name="T37" fmla="*/ 0 h 791"/>
                    <a:gd name="T38" fmla="*/ 1769 w 1769"/>
                    <a:gd name="T39" fmla="*/ 791 h 79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5400" name="Group 494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5481" name="Freeform 495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482" name="Freeform 496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401" name="Group 497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5479" name="Freeform 498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480" name="Freeform 499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402" name="Group 500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5477" name="Freeform 501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478" name="Freeform 502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403" name="Group 503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5475" name="Freeform 504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476" name="Freeform 505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404" name="Group 506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5473" name="Freeform 507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474" name="Freeform 508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427" name="Group 509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5471" name="Freeform 510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472" name="Freeform 511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428" name="Group 512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5469" name="Freeform 513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470" name="Freeform 514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429" name="Group 515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5467" name="Freeform 516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468" name="Freeform 517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430" name="Group 518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5465" name="Freeform 519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466" name="Freeform 520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431" name="Group 521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5463" name="Freeform 522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464" name="Freeform 523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432" name="Group 524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5461" name="Freeform 525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462" name="Freeform 526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5405" name="Freeform 527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406" name="Arc 528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211 w 21600"/>
                  <a:gd name="T1" fmla="*/ 0 h 21602"/>
                  <a:gd name="T2" fmla="*/ 833 w 21600"/>
                  <a:gd name="T3" fmla="*/ 903 h 21602"/>
                  <a:gd name="T4" fmla="*/ 0 w 21600"/>
                  <a:gd name="T5" fmla="*/ 874 h 2160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2"/>
                  <a:gd name="T11" fmla="*/ 21600 w 21600"/>
                  <a:gd name="T12" fmla="*/ 21602 h 216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407" name="Arc 529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1007 w 36729"/>
                  <a:gd name="T1" fmla="*/ 388 h 21600"/>
                  <a:gd name="T2" fmla="*/ 0 w 36729"/>
                  <a:gd name="T3" fmla="*/ 453 h 21600"/>
                  <a:gd name="T4" fmla="*/ 489 w 3672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6729"/>
                  <a:gd name="T10" fmla="*/ 0 h 21600"/>
                  <a:gd name="T11" fmla="*/ 36729 w 3672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408" name="Arc 530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54 h 22305"/>
                  <a:gd name="T2" fmla="*/ 487 w 28940"/>
                  <a:gd name="T3" fmla="*/ 933 h 22305"/>
                  <a:gd name="T4" fmla="*/ 124 w 28940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28940"/>
                  <a:gd name="T10" fmla="*/ 0 h 22305"/>
                  <a:gd name="T11" fmla="*/ 28940 w 2894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409" name="Arc 531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80 h 22305"/>
                  <a:gd name="T2" fmla="*/ 791 w 30473"/>
                  <a:gd name="T3" fmla="*/ 932 h 22305"/>
                  <a:gd name="T4" fmla="*/ 230 w 30473"/>
                  <a:gd name="T5" fmla="*/ 903 h 22305"/>
                  <a:gd name="T6" fmla="*/ 0 60000 65536"/>
                  <a:gd name="T7" fmla="*/ 0 60000 65536"/>
                  <a:gd name="T8" fmla="*/ 0 60000 65536"/>
                  <a:gd name="T9" fmla="*/ 0 w 30473"/>
                  <a:gd name="T10" fmla="*/ 0 h 22305"/>
                  <a:gd name="T11" fmla="*/ 30473 w 30473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410" name="Arc 532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177 h 22305"/>
                  <a:gd name="T2" fmla="*/ 932 w 34455"/>
                  <a:gd name="T3" fmla="*/ 933 h 22305"/>
                  <a:gd name="T4" fmla="*/ 348 w 34455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34455"/>
                  <a:gd name="T10" fmla="*/ 0 h 22305"/>
                  <a:gd name="T11" fmla="*/ 34455 w 34455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411" name="Arc 533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189 h 22305"/>
                  <a:gd name="T2" fmla="*/ 149 w 34812"/>
                  <a:gd name="T3" fmla="*/ 933 h 22305"/>
                  <a:gd name="T4" fmla="*/ 57 w 34812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412" name="Arc 534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189 h 22305"/>
                  <a:gd name="T2" fmla="*/ 394 w 34812"/>
                  <a:gd name="T3" fmla="*/ 933 h 22305"/>
                  <a:gd name="T4" fmla="*/ 150 w 34812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413" name="Arc 535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189 h 22305"/>
                  <a:gd name="T2" fmla="*/ 559 w 34812"/>
                  <a:gd name="T3" fmla="*/ 933 h 22305"/>
                  <a:gd name="T4" fmla="*/ 212 w 34812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414" name="Freeform 536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415" name="Freeform 537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416" name="Arc 538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263 h 22305"/>
                  <a:gd name="T2" fmla="*/ 996 w 36830"/>
                  <a:gd name="T3" fmla="*/ 933 h 22305"/>
                  <a:gd name="T4" fmla="*/ 412 w 36830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36830"/>
                  <a:gd name="T10" fmla="*/ 0 h 22305"/>
                  <a:gd name="T11" fmla="*/ 36830 w 3683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417" name="Arc 539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419 h 21600"/>
                  <a:gd name="T2" fmla="*/ 725 w 31881"/>
                  <a:gd name="T3" fmla="*/ 203 h 21600"/>
                  <a:gd name="T4" fmla="*/ 415 w 31881"/>
                  <a:gd name="T5" fmla="*/ 903 h 21600"/>
                  <a:gd name="T6" fmla="*/ 0 60000 65536"/>
                  <a:gd name="T7" fmla="*/ 0 60000 65536"/>
                  <a:gd name="T8" fmla="*/ 0 60000 65536"/>
                  <a:gd name="T9" fmla="*/ 0 w 31881"/>
                  <a:gd name="T10" fmla="*/ 0 h 21600"/>
                  <a:gd name="T11" fmla="*/ 31881 w 3188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418" name="Arc 540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189 h 21600"/>
                  <a:gd name="T2" fmla="*/ 299 w 31146"/>
                  <a:gd name="T3" fmla="*/ 400 h 21600"/>
                  <a:gd name="T4" fmla="*/ 127 w 31146"/>
                  <a:gd name="T5" fmla="*/ 904 h 21600"/>
                  <a:gd name="T6" fmla="*/ 0 60000 65536"/>
                  <a:gd name="T7" fmla="*/ 0 60000 65536"/>
                  <a:gd name="T8" fmla="*/ 0 60000 65536"/>
                  <a:gd name="T9" fmla="*/ 0 w 31146"/>
                  <a:gd name="T10" fmla="*/ 0 h 21600"/>
                  <a:gd name="T11" fmla="*/ 31146 w 3114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419" name="Freeform 541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420" name="Freeform 542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421" name="Freeform 543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422" name="Freeform 544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423" name="Freeform 545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424" name="Freeform 546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425" name="Freeform 547"/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426" name="Freeform 548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5433" name="Group 549"/>
          <p:cNvGrpSpPr>
            <a:grpSpLocks/>
          </p:cNvGrpSpPr>
          <p:nvPr/>
        </p:nvGrpSpPr>
        <p:grpSpPr bwMode="auto">
          <a:xfrm>
            <a:off x="8077200" y="3276600"/>
            <a:ext cx="533400" cy="1066800"/>
            <a:chOff x="3115" y="0"/>
            <a:chExt cx="2170" cy="2486"/>
          </a:xfrm>
        </p:grpSpPr>
        <p:grpSp>
          <p:nvGrpSpPr>
            <p:cNvPr id="25434" name="Group 550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5397" name="Oval 551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398" name="Oval 552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435" name="Group 553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5395" name="Oval 55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396" name="Oval 55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436" name="Group 556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5393" name="Oval 557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394" name="Oval 558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437" name="Group 559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5438" name="Group 560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5391" name="Oval 561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392" name="Oval 562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5439" name="Group 563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5440" name="Group 564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5389" name="Freeform 565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390" name="Freeform 566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441" name="Group 567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5387" name="Freeform 568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388" name="Freeform 569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442" name="Group 570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5385" name="Freeform 571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386" name="Freeform 572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443" name="Group 573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5383" name="Freeform 574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384" name="Freeform 575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444" name="Group 576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5381" name="Freeform 577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382" name="Freeform 578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445" name="Group 579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5379" name="Freeform 580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380" name="Freeform 581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446" name="Group 582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5377" name="Freeform 583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378" name="Freeform 584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447" name="Group 585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5375" name="Freeform 586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376" name="Freeform 587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450" name="Group 588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5373" name="Freeform 589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374" name="Freeform 590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451" name="Group 591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5371" name="Freeform 592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372" name="Freeform 593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452" name="Group 594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5369" name="Freeform 595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370" name="Freeform 596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453" name="Group 597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5367" name="Freeform 598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368" name="Freeform 599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454" name="Group 600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5365" name="Freeform 601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366" name="Freeform 602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455" name="Group 603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5363" name="Freeform 604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364" name="Freeform 605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456" name="Group 606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5361" name="Freeform 607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362" name="Freeform 608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457" name="Group 609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5359" name="Freeform 610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360" name="Freeform 611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458" name="Group 612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5357" name="Freeform 613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358" name="Freeform 614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459" name="Group 615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5355" name="Freeform 616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356" name="Freeform 617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460" name="Group 618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5353" name="Freeform 619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354" name="Freeform 620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533" name="Group 621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5351" name="Freeform 622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352" name="Freeform 623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534" name="Group 624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5349" name="Freeform 625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350" name="Freeform 626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5314" name="Freeform 627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504 h 504"/>
                    <a:gd name="T2" fmla="*/ 864 w 2736"/>
                    <a:gd name="T3" fmla="*/ 168 h 504"/>
                    <a:gd name="T4" fmla="*/ 1776 w 2736"/>
                    <a:gd name="T5" fmla="*/ 24 h 504"/>
                    <a:gd name="T6" fmla="*/ 2736 w 2736"/>
                    <a:gd name="T7" fmla="*/ 24 h 504"/>
                    <a:gd name="T8" fmla="*/ 2720 w 2736"/>
                    <a:gd name="T9" fmla="*/ 103 h 504"/>
                    <a:gd name="T10" fmla="*/ 1764 w 2736"/>
                    <a:gd name="T11" fmla="*/ 103 h 504"/>
                    <a:gd name="T12" fmla="*/ 654 w 2736"/>
                    <a:gd name="T13" fmla="*/ 292 h 504"/>
                    <a:gd name="T14" fmla="*/ 0 w 2736"/>
                    <a:gd name="T15" fmla="*/ 504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736"/>
                    <a:gd name="T25" fmla="*/ 0 h 504"/>
                    <a:gd name="T26" fmla="*/ 2736 w 2736"/>
                    <a:gd name="T27" fmla="*/ 504 h 50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315" name="Freeform 628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5 w 1769"/>
                    <a:gd name="T1" fmla="*/ 8 h 791"/>
                    <a:gd name="T2" fmla="*/ 485 w 1769"/>
                    <a:gd name="T3" fmla="*/ 56 h 791"/>
                    <a:gd name="T4" fmla="*/ 1157 w 1769"/>
                    <a:gd name="T5" fmla="*/ 200 h 791"/>
                    <a:gd name="T6" fmla="*/ 1611 w 1769"/>
                    <a:gd name="T7" fmla="*/ 432 h 791"/>
                    <a:gd name="T8" fmla="*/ 1756 w 1769"/>
                    <a:gd name="T9" fmla="*/ 609 h 791"/>
                    <a:gd name="T10" fmla="*/ 1689 w 1769"/>
                    <a:gd name="T11" fmla="*/ 787 h 791"/>
                    <a:gd name="T12" fmla="*/ 1589 w 1769"/>
                    <a:gd name="T13" fmla="*/ 632 h 791"/>
                    <a:gd name="T14" fmla="*/ 1389 w 1769"/>
                    <a:gd name="T15" fmla="*/ 454 h 791"/>
                    <a:gd name="T16" fmla="*/ 1109 w 1769"/>
                    <a:gd name="T17" fmla="*/ 296 h 791"/>
                    <a:gd name="T18" fmla="*/ 581 w 1769"/>
                    <a:gd name="T19" fmla="*/ 152 h 791"/>
                    <a:gd name="T20" fmla="*/ 0 w 1769"/>
                    <a:gd name="T21" fmla="*/ 76 h 791"/>
                    <a:gd name="T22" fmla="*/ 5 w 1769"/>
                    <a:gd name="T23" fmla="*/ 8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69"/>
                    <a:gd name="T37" fmla="*/ 0 h 791"/>
                    <a:gd name="T38" fmla="*/ 1769 w 1769"/>
                    <a:gd name="T39" fmla="*/ 791 h 79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5535" name="Group 629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5347" name="Freeform 630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348" name="Freeform 631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536" name="Group 632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5345" name="Freeform 633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346" name="Freeform 634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537" name="Group 635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5343" name="Freeform 636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344" name="Freeform 637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538" name="Group 638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5341" name="Freeform 639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342" name="Freeform 640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561" name="Group 641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5339" name="Freeform 642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340" name="Freeform 643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562" name="Group 644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5337" name="Freeform 645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338" name="Freeform 646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563" name="Group 647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5335" name="Freeform 648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336" name="Freeform 649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564" name="Group 650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5333" name="Freeform 651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334" name="Freeform 652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565" name="Group 653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5331" name="Freeform 654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332" name="Freeform 655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566" name="Group 656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5329" name="Freeform 657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330" name="Freeform 658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567" name="Group 659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5327" name="Freeform 660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328" name="Freeform 661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5271" name="Freeform 662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72" name="Arc 663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211 w 21600"/>
                  <a:gd name="T1" fmla="*/ 0 h 21602"/>
                  <a:gd name="T2" fmla="*/ 833 w 21600"/>
                  <a:gd name="T3" fmla="*/ 903 h 21602"/>
                  <a:gd name="T4" fmla="*/ 0 w 21600"/>
                  <a:gd name="T5" fmla="*/ 874 h 2160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2"/>
                  <a:gd name="T11" fmla="*/ 21600 w 21600"/>
                  <a:gd name="T12" fmla="*/ 21602 h 216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73" name="Arc 664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1007 w 36729"/>
                  <a:gd name="T1" fmla="*/ 388 h 21600"/>
                  <a:gd name="T2" fmla="*/ 0 w 36729"/>
                  <a:gd name="T3" fmla="*/ 453 h 21600"/>
                  <a:gd name="T4" fmla="*/ 489 w 3672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6729"/>
                  <a:gd name="T10" fmla="*/ 0 h 21600"/>
                  <a:gd name="T11" fmla="*/ 36729 w 3672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74" name="Arc 665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54 h 22305"/>
                  <a:gd name="T2" fmla="*/ 487 w 28940"/>
                  <a:gd name="T3" fmla="*/ 933 h 22305"/>
                  <a:gd name="T4" fmla="*/ 124 w 28940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28940"/>
                  <a:gd name="T10" fmla="*/ 0 h 22305"/>
                  <a:gd name="T11" fmla="*/ 28940 w 2894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75" name="Arc 666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80 h 22305"/>
                  <a:gd name="T2" fmla="*/ 791 w 30473"/>
                  <a:gd name="T3" fmla="*/ 932 h 22305"/>
                  <a:gd name="T4" fmla="*/ 230 w 30473"/>
                  <a:gd name="T5" fmla="*/ 903 h 22305"/>
                  <a:gd name="T6" fmla="*/ 0 60000 65536"/>
                  <a:gd name="T7" fmla="*/ 0 60000 65536"/>
                  <a:gd name="T8" fmla="*/ 0 60000 65536"/>
                  <a:gd name="T9" fmla="*/ 0 w 30473"/>
                  <a:gd name="T10" fmla="*/ 0 h 22305"/>
                  <a:gd name="T11" fmla="*/ 30473 w 30473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76" name="Arc 667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177 h 22305"/>
                  <a:gd name="T2" fmla="*/ 932 w 34455"/>
                  <a:gd name="T3" fmla="*/ 933 h 22305"/>
                  <a:gd name="T4" fmla="*/ 348 w 34455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34455"/>
                  <a:gd name="T10" fmla="*/ 0 h 22305"/>
                  <a:gd name="T11" fmla="*/ 34455 w 34455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77" name="Arc 668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189 h 22305"/>
                  <a:gd name="T2" fmla="*/ 149 w 34812"/>
                  <a:gd name="T3" fmla="*/ 933 h 22305"/>
                  <a:gd name="T4" fmla="*/ 57 w 34812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78" name="Arc 669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189 h 22305"/>
                  <a:gd name="T2" fmla="*/ 394 w 34812"/>
                  <a:gd name="T3" fmla="*/ 933 h 22305"/>
                  <a:gd name="T4" fmla="*/ 150 w 34812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79" name="Arc 670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189 h 22305"/>
                  <a:gd name="T2" fmla="*/ 559 w 34812"/>
                  <a:gd name="T3" fmla="*/ 933 h 22305"/>
                  <a:gd name="T4" fmla="*/ 212 w 34812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80" name="Freeform 671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81" name="Freeform 672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82" name="Arc 673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263 h 22305"/>
                  <a:gd name="T2" fmla="*/ 996 w 36830"/>
                  <a:gd name="T3" fmla="*/ 933 h 22305"/>
                  <a:gd name="T4" fmla="*/ 412 w 36830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36830"/>
                  <a:gd name="T10" fmla="*/ 0 h 22305"/>
                  <a:gd name="T11" fmla="*/ 36830 w 3683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83" name="Arc 674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419 h 21600"/>
                  <a:gd name="T2" fmla="*/ 725 w 31881"/>
                  <a:gd name="T3" fmla="*/ 203 h 21600"/>
                  <a:gd name="T4" fmla="*/ 415 w 31881"/>
                  <a:gd name="T5" fmla="*/ 903 h 21600"/>
                  <a:gd name="T6" fmla="*/ 0 60000 65536"/>
                  <a:gd name="T7" fmla="*/ 0 60000 65536"/>
                  <a:gd name="T8" fmla="*/ 0 60000 65536"/>
                  <a:gd name="T9" fmla="*/ 0 w 31881"/>
                  <a:gd name="T10" fmla="*/ 0 h 21600"/>
                  <a:gd name="T11" fmla="*/ 31881 w 3188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84" name="Arc 675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189 h 21600"/>
                  <a:gd name="T2" fmla="*/ 299 w 31146"/>
                  <a:gd name="T3" fmla="*/ 400 h 21600"/>
                  <a:gd name="T4" fmla="*/ 127 w 31146"/>
                  <a:gd name="T5" fmla="*/ 904 h 21600"/>
                  <a:gd name="T6" fmla="*/ 0 60000 65536"/>
                  <a:gd name="T7" fmla="*/ 0 60000 65536"/>
                  <a:gd name="T8" fmla="*/ 0 60000 65536"/>
                  <a:gd name="T9" fmla="*/ 0 w 31146"/>
                  <a:gd name="T10" fmla="*/ 0 h 21600"/>
                  <a:gd name="T11" fmla="*/ 31146 w 3114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85" name="Freeform 676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86" name="Freeform 677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87" name="Freeform 678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88" name="Freeform 679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89" name="Freeform 680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90" name="Freeform 681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91" name="Freeform 682"/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92" name="Freeform 683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5568" name="Group 684"/>
          <p:cNvGrpSpPr>
            <a:grpSpLocks/>
          </p:cNvGrpSpPr>
          <p:nvPr/>
        </p:nvGrpSpPr>
        <p:grpSpPr bwMode="auto">
          <a:xfrm>
            <a:off x="1371600" y="5410200"/>
            <a:ext cx="533400" cy="1066800"/>
            <a:chOff x="3115" y="0"/>
            <a:chExt cx="2170" cy="2486"/>
          </a:xfrm>
        </p:grpSpPr>
        <p:grpSp>
          <p:nvGrpSpPr>
            <p:cNvPr id="25569" name="Group 685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5263" name="Oval 686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64" name="Oval 687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570" name="Group 688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5261" name="Oval 689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62" name="Oval 690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571" name="Group 691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5259" name="Oval 692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60" name="Oval 693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572" name="Group 694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5573" name="Group 695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5257" name="Oval 696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258" name="Oval 697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5574" name="Group 698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5575" name="Group 699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5255" name="Freeform 700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256" name="Freeform 701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576" name="Group 702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5253" name="Freeform 703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254" name="Freeform 704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577" name="Group 705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5251" name="Freeform 706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252" name="Freeform 707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578" name="Group 708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5249" name="Freeform 709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250" name="Freeform 710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579" name="Group 711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5247" name="Freeform 712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248" name="Freeform 713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580" name="Group 714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5245" name="Freeform 715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246" name="Freeform 716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581" name="Group 717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5243" name="Freeform 718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244" name="Freeform 719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584" name="Group 720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5241" name="Freeform 721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242" name="Freeform 722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585" name="Group 723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5239" name="Freeform 724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240" name="Freeform 725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586" name="Group 726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5237" name="Freeform 727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238" name="Freeform 728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587" name="Group 729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5235" name="Freeform 730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236" name="Freeform 731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588" name="Group 732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5233" name="Freeform 733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234" name="Freeform 734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589" name="Group 735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5231" name="Freeform 736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232" name="Freeform 737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590" name="Group 738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5229" name="Freeform 739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230" name="Freeform 740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591" name="Group 741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5227" name="Freeform 742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228" name="Freeform 743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592" name="Group 744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5225" name="Freeform 745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226" name="Freeform 746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593" name="Group 747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5223" name="Freeform 748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224" name="Freeform 749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594" name="Group 750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5221" name="Freeform 751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222" name="Freeform 752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667" name="Group 753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5219" name="Freeform 754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220" name="Freeform 755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668" name="Group 756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5217" name="Freeform 757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218" name="Freeform 758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669" name="Group 759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5215" name="Freeform 760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216" name="Freeform 761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5180" name="Freeform 762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504 h 504"/>
                    <a:gd name="T2" fmla="*/ 864 w 2736"/>
                    <a:gd name="T3" fmla="*/ 168 h 504"/>
                    <a:gd name="T4" fmla="*/ 1776 w 2736"/>
                    <a:gd name="T5" fmla="*/ 24 h 504"/>
                    <a:gd name="T6" fmla="*/ 2736 w 2736"/>
                    <a:gd name="T7" fmla="*/ 24 h 504"/>
                    <a:gd name="T8" fmla="*/ 2720 w 2736"/>
                    <a:gd name="T9" fmla="*/ 103 h 504"/>
                    <a:gd name="T10" fmla="*/ 1764 w 2736"/>
                    <a:gd name="T11" fmla="*/ 103 h 504"/>
                    <a:gd name="T12" fmla="*/ 654 w 2736"/>
                    <a:gd name="T13" fmla="*/ 292 h 504"/>
                    <a:gd name="T14" fmla="*/ 0 w 2736"/>
                    <a:gd name="T15" fmla="*/ 504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736"/>
                    <a:gd name="T25" fmla="*/ 0 h 504"/>
                    <a:gd name="T26" fmla="*/ 2736 w 2736"/>
                    <a:gd name="T27" fmla="*/ 504 h 50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181" name="Freeform 763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5 w 1769"/>
                    <a:gd name="T1" fmla="*/ 8 h 791"/>
                    <a:gd name="T2" fmla="*/ 485 w 1769"/>
                    <a:gd name="T3" fmla="*/ 56 h 791"/>
                    <a:gd name="T4" fmla="*/ 1157 w 1769"/>
                    <a:gd name="T5" fmla="*/ 200 h 791"/>
                    <a:gd name="T6" fmla="*/ 1611 w 1769"/>
                    <a:gd name="T7" fmla="*/ 432 h 791"/>
                    <a:gd name="T8" fmla="*/ 1756 w 1769"/>
                    <a:gd name="T9" fmla="*/ 609 h 791"/>
                    <a:gd name="T10" fmla="*/ 1689 w 1769"/>
                    <a:gd name="T11" fmla="*/ 787 h 791"/>
                    <a:gd name="T12" fmla="*/ 1589 w 1769"/>
                    <a:gd name="T13" fmla="*/ 632 h 791"/>
                    <a:gd name="T14" fmla="*/ 1389 w 1769"/>
                    <a:gd name="T15" fmla="*/ 454 h 791"/>
                    <a:gd name="T16" fmla="*/ 1109 w 1769"/>
                    <a:gd name="T17" fmla="*/ 296 h 791"/>
                    <a:gd name="T18" fmla="*/ 581 w 1769"/>
                    <a:gd name="T19" fmla="*/ 152 h 791"/>
                    <a:gd name="T20" fmla="*/ 0 w 1769"/>
                    <a:gd name="T21" fmla="*/ 76 h 791"/>
                    <a:gd name="T22" fmla="*/ 5 w 1769"/>
                    <a:gd name="T23" fmla="*/ 8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69"/>
                    <a:gd name="T37" fmla="*/ 0 h 791"/>
                    <a:gd name="T38" fmla="*/ 1769 w 1769"/>
                    <a:gd name="T39" fmla="*/ 791 h 79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5670" name="Group 764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5213" name="Freeform 765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214" name="Freeform 766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671" name="Group 767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5211" name="Freeform 768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212" name="Freeform 769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672" name="Group 770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5209" name="Freeform 771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210" name="Freeform 772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695" name="Group 773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5207" name="Freeform 774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208" name="Freeform 775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696" name="Group 776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5205" name="Freeform 777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206" name="Freeform 778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697" name="Group 779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5203" name="Freeform 780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204" name="Freeform 781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698" name="Group 782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5201" name="Freeform 783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202" name="Freeform 784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699" name="Group 785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5199" name="Freeform 786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200" name="Freeform 787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700" name="Group 788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5197" name="Freeform 789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198" name="Freeform 790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701" name="Group 791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5195" name="Freeform 792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196" name="Freeform 793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702" name="Group 794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5193" name="Freeform 795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194" name="Freeform 796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5137" name="Freeform 797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138" name="Arc 798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211 w 21600"/>
                  <a:gd name="T1" fmla="*/ 0 h 21602"/>
                  <a:gd name="T2" fmla="*/ 833 w 21600"/>
                  <a:gd name="T3" fmla="*/ 903 h 21602"/>
                  <a:gd name="T4" fmla="*/ 0 w 21600"/>
                  <a:gd name="T5" fmla="*/ 874 h 2160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2"/>
                  <a:gd name="T11" fmla="*/ 21600 w 21600"/>
                  <a:gd name="T12" fmla="*/ 21602 h 216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139" name="Arc 799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1007 w 36729"/>
                  <a:gd name="T1" fmla="*/ 388 h 21600"/>
                  <a:gd name="T2" fmla="*/ 0 w 36729"/>
                  <a:gd name="T3" fmla="*/ 453 h 21600"/>
                  <a:gd name="T4" fmla="*/ 489 w 3672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6729"/>
                  <a:gd name="T10" fmla="*/ 0 h 21600"/>
                  <a:gd name="T11" fmla="*/ 36729 w 3672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140" name="Arc 800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54 h 22305"/>
                  <a:gd name="T2" fmla="*/ 487 w 28940"/>
                  <a:gd name="T3" fmla="*/ 933 h 22305"/>
                  <a:gd name="T4" fmla="*/ 124 w 28940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28940"/>
                  <a:gd name="T10" fmla="*/ 0 h 22305"/>
                  <a:gd name="T11" fmla="*/ 28940 w 2894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141" name="Arc 801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80 h 22305"/>
                  <a:gd name="T2" fmla="*/ 791 w 30473"/>
                  <a:gd name="T3" fmla="*/ 932 h 22305"/>
                  <a:gd name="T4" fmla="*/ 230 w 30473"/>
                  <a:gd name="T5" fmla="*/ 903 h 22305"/>
                  <a:gd name="T6" fmla="*/ 0 60000 65536"/>
                  <a:gd name="T7" fmla="*/ 0 60000 65536"/>
                  <a:gd name="T8" fmla="*/ 0 60000 65536"/>
                  <a:gd name="T9" fmla="*/ 0 w 30473"/>
                  <a:gd name="T10" fmla="*/ 0 h 22305"/>
                  <a:gd name="T11" fmla="*/ 30473 w 30473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142" name="Arc 802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177 h 22305"/>
                  <a:gd name="T2" fmla="*/ 932 w 34455"/>
                  <a:gd name="T3" fmla="*/ 933 h 22305"/>
                  <a:gd name="T4" fmla="*/ 348 w 34455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34455"/>
                  <a:gd name="T10" fmla="*/ 0 h 22305"/>
                  <a:gd name="T11" fmla="*/ 34455 w 34455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143" name="Arc 803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189 h 22305"/>
                  <a:gd name="T2" fmla="*/ 149 w 34812"/>
                  <a:gd name="T3" fmla="*/ 933 h 22305"/>
                  <a:gd name="T4" fmla="*/ 57 w 34812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144" name="Arc 804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189 h 22305"/>
                  <a:gd name="T2" fmla="*/ 394 w 34812"/>
                  <a:gd name="T3" fmla="*/ 933 h 22305"/>
                  <a:gd name="T4" fmla="*/ 150 w 34812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145" name="Arc 805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189 h 22305"/>
                  <a:gd name="T2" fmla="*/ 559 w 34812"/>
                  <a:gd name="T3" fmla="*/ 933 h 22305"/>
                  <a:gd name="T4" fmla="*/ 212 w 34812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146" name="Freeform 806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147" name="Freeform 807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148" name="Arc 808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263 h 22305"/>
                  <a:gd name="T2" fmla="*/ 996 w 36830"/>
                  <a:gd name="T3" fmla="*/ 933 h 22305"/>
                  <a:gd name="T4" fmla="*/ 412 w 36830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36830"/>
                  <a:gd name="T10" fmla="*/ 0 h 22305"/>
                  <a:gd name="T11" fmla="*/ 36830 w 3683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149" name="Arc 809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419 h 21600"/>
                  <a:gd name="T2" fmla="*/ 725 w 31881"/>
                  <a:gd name="T3" fmla="*/ 203 h 21600"/>
                  <a:gd name="T4" fmla="*/ 415 w 31881"/>
                  <a:gd name="T5" fmla="*/ 903 h 21600"/>
                  <a:gd name="T6" fmla="*/ 0 60000 65536"/>
                  <a:gd name="T7" fmla="*/ 0 60000 65536"/>
                  <a:gd name="T8" fmla="*/ 0 60000 65536"/>
                  <a:gd name="T9" fmla="*/ 0 w 31881"/>
                  <a:gd name="T10" fmla="*/ 0 h 21600"/>
                  <a:gd name="T11" fmla="*/ 31881 w 3188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150" name="Arc 810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189 h 21600"/>
                  <a:gd name="T2" fmla="*/ 299 w 31146"/>
                  <a:gd name="T3" fmla="*/ 400 h 21600"/>
                  <a:gd name="T4" fmla="*/ 127 w 31146"/>
                  <a:gd name="T5" fmla="*/ 904 h 21600"/>
                  <a:gd name="T6" fmla="*/ 0 60000 65536"/>
                  <a:gd name="T7" fmla="*/ 0 60000 65536"/>
                  <a:gd name="T8" fmla="*/ 0 60000 65536"/>
                  <a:gd name="T9" fmla="*/ 0 w 31146"/>
                  <a:gd name="T10" fmla="*/ 0 h 21600"/>
                  <a:gd name="T11" fmla="*/ 31146 w 3114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151" name="Freeform 811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152" name="Freeform 812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153" name="Freeform 813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154" name="Freeform 814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155" name="Freeform 815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156" name="Freeform 816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157" name="Freeform 817"/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158" name="Freeform 818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5703" name="Group 819"/>
          <p:cNvGrpSpPr>
            <a:grpSpLocks/>
          </p:cNvGrpSpPr>
          <p:nvPr/>
        </p:nvGrpSpPr>
        <p:grpSpPr bwMode="auto">
          <a:xfrm>
            <a:off x="304800" y="2362200"/>
            <a:ext cx="533400" cy="1066800"/>
            <a:chOff x="3115" y="0"/>
            <a:chExt cx="2170" cy="2486"/>
          </a:xfrm>
        </p:grpSpPr>
        <p:grpSp>
          <p:nvGrpSpPr>
            <p:cNvPr id="25704" name="Group 820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5129" name="Oval 821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130" name="Oval 822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705" name="Group 823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5127" name="Oval 82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128" name="Oval 82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706" name="Group 826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5125" name="Oval 827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126" name="Oval 828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707" name="Group 829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5708" name="Group 830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5123" name="Oval 831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124" name="Oval 832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5709" name="Group 833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5710" name="Group 834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5121" name="Freeform 835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122" name="Freeform 836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711" name="Group 837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5119" name="Freeform 838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120" name="Freeform 839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712" name="Group 840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5117" name="Freeform 841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118" name="Freeform 842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713" name="Group 843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5115" name="Freeform 844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116" name="Freeform 845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714" name="Group 846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5113" name="Freeform 847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114" name="Freeform 848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715" name="Group 849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5111" name="Freeform 850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112" name="Freeform 851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718" name="Group 852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5109" name="Freeform 853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110" name="Freeform 854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719" name="Group 855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5107" name="Freeform 856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108" name="Freeform 857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720" name="Group 858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5105" name="Freeform 859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106" name="Freeform 860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721" name="Group 861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5103" name="Freeform 862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104" name="Freeform 863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722" name="Group 864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5101" name="Freeform 865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102" name="Freeform 866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723" name="Group 867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5099" name="Freeform 868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100" name="Freeform 869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724" name="Group 870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5097" name="Freeform 871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098" name="Freeform 872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725" name="Group 873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5095" name="Freeform 874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096" name="Freeform 875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726" name="Group 876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5093" name="Freeform 877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094" name="Freeform 878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727" name="Group 879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5091" name="Freeform 880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092" name="Freeform 881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728" name="Group 882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5089" name="Freeform 883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090" name="Freeform 884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801" name="Group 885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5087" name="Freeform 886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088" name="Freeform 887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802" name="Group 888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5085" name="Freeform 889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086" name="Freeform 890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803" name="Group 891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5083" name="Freeform 892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084" name="Freeform 893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804" name="Group 894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5081" name="Freeform 895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082" name="Freeform 896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5046" name="Freeform 897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504 h 504"/>
                    <a:gd name="T2" fmla="*/ 864 w 2736"/>
                    <a:gd name="T3" fmla="*/ 168 h 504"/>
                    <a:gd name="T4" fmla="*/ 1776 w 2736"/>
                    <a:gd name="T5" fmla="*/ 24 h 504"/>
                    <a:gd name="T6" fmla="*/ 2736 w 2736"/>
                    <a:gd name="T7" fmla="*/ 24 h 504"/>
                    <a:gd name="T8" fmla="*/ 2720 w 2736"/>
                    <a:gd name="T9" fmla="*/ 103 h 504"/>
                    <a:gd name="T10" fmla="*/ 1764 w 2736"/>
                    <a:gd name="T11" fmla="*/ 103 h 504"/>
                    <a:gd name="T12" fmla="*/ 654 w 2736"/>
                    <a:gd name="T13" fmla="*/ 292 h 504"/>
                    <a:gd name="T14" fmla="*/ 0 w 2736"/>
                    <a:gd name="T15" fmla="*/ 504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736"/>
                    <a:gd name="T25" fmla="*/ 0 h 504"/>
                    <a:gd name="T26" fmla="*/ 2736 w 2736"/>
                    <a:gd name="T27" fmla="*/ 504 h 50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047" name="Freeform 898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5 w 1769"/>
                    <a:gd name="T1" fmla="*/ 8 h 791"/>
                    <a:gd name="T2" fmla="*/ 485 w 1769"/>
                    <a:gd name="T3" fmla="*/ 56 h 791"/>
                    <a:gd name="T4" fmla="*/ 1157 w 1769"/>
                    <a:gd name="T5" fmla="*/ 200 h 791"/>
                    <a:gd name="T6" fmla="*/ 1611 w 1769"/>
                    <a:gd name="T7" fmla="*/ 432 h 791"/>
                    <a:gd name="T8" fmla="*/ 1756 w 1769"/>
                    <a:gd name="T9" fmla="*/ 609 h 791"/>
                    <a:gd name="T10" fmla="*/ 1689 w 1769"/>
                    <a:gd name="T11" fmla="*/ 787 h 791"/>
                    <a:gd name="T12" fmla="*/ 1589 w 1769"/>
                    <a:gd name="T13" fmla="*/ 632 h 791"/>
                    <a:gd name="T14" fmla="*/ 1389 w 1769"/>
                    <a:gd name="T15" fmla="*/ 454 h 791"/>
                    <a:gd name="T16" fmla="*/ 1109 w 1769"/>
                    <a:gd name="T17" fmla="*/ 296 h 791"/>
                    <a:gd name="T18" fmla="*/ 581 w 1769"/>
                    <a:gd name="T19" fmla="*/ 152 h 791"/>
                    <a:gd name="T20" fmla="*/ 0 w 1769"/>
                    <a:gd name="T21" fmla="*/ 76 h 791"/>
                    <a:gd name="T22" fmla="*/ 5 w 1769"/>
                    <a:gd name="T23" fmla="*/ 8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69"/>
                    <a:gd name="T37" fmla="*/ 0 h 791"/>
                    <a:gd name="T38" fmla="*/ 1769 w 1769"/>
                    <a:gd name="T39" fmla="*/ 791 h 79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5805" name="Group 899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5079" name="Freeform 900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080" name="Freeform 901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806" name="Group 902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5077" name="Freeform 903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078" name="Freeform 904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829" name="Group 905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5075" name="Freeform 906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076" name="Freeform 907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830" name="Group 908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5073" name="Freeform 909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074" name="Freeform 910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831" name="Group 911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5071" name="Freeform 912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072" name="Freeform 913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832" name="Group 914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5069" name="Freeform 915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070" name="Freeform 916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833" name="Group 917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5067" name="Freeform 918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068" name="Freeform 919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834" name="Group 920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5065" name="Freeform 921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066" name="Freeform 922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835" name="Group 923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5063" name="Freeform 924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064" name="Freeform 925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836" name="Group 926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5061" name="Freeform 927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062" name="Freeform 928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837" name="Group 929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5059" name="Freeform 930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060" name="Freeform 931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5003" name="Freeform 932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004" name="Arc 933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211 w 21600"/>
                  <a:gd name="T1" fmla="*/ 0 h 21602"/>
                  <a:gd name="T2" fmla="*/ 833 w 21600"/>
                  <a:gd name="T3" fmla="*/ 903 h 21602"/>
                  <a:gd name="T4" fmla="*/ 0 w 21600"/>
                  <a:gd name="T5" fmla="*/ 874 h 2160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2"/>
                  <a:gd name="T11" fmla="*/ 21600 w 21600"/>
                  <a:gd name="T12" fmla="*/ 21602 h 216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005" name="Arc 934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1007 w 36729"/>
                  <a:gd name="T1" fmla="*/ 388 h 21600"/>
                  <a:gd name="T2" fmla="*/ 0 w 36729"/>
                  <a:gd name="T3" fmla="*/ 453 h 21600"/>
                  <a:gd name="T4" fmla="*/ 489 w 3672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6729"/>
                  <a:gd name="T10" fmla="*/ 0 h 21600"/>
                  <a:gd name="T11" fmla="*/ 36729 w 3672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006" name="Arc 935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54 h 22305"/>
                  <a:gd name="T2" fmla="*/ 487 w 28940"/>
                  <a:gd name="T3" fmla="*/ 933 h 22305"/>
                  <a:gd name="T4" fmla="*/ 124 w 28940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28940"/>
                  <a:gd name="T10" fmla="*/ 0 h 22305"/>
                  <a:gd name="T11" fmla="*/ 28940 w 2894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007" name="Arc 936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80 h 22305"/>
                  <a:gd name="T2" fmla="*/ 791 w 30473"/>
                  <a:gd name="T3" fmla="*/ 932 h 22305"/>
                  <a:gd name="T4" fmla="*/ 230 w 30473"/>
                  <a:gd name="T5" fmla="*/ 903 h 22305"/>
                  <a:gd name="T6" fmla="*/ 0 60000 65536"/>
                  <a:gd name="T7" fmla="*/ 0 60000 65536"/>
                  <a:gd name="T8" fmla="*/ 0 60000 65536"/>
                  <a:gd name="T9" fmla="*/ 0 w 30473"/>
                  <a:gd name="T10" fmla="*/ 0 h 22305"/>
                  <a:gd name="T11" fmla="*/ 30473 w 30473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008" name="Arc 937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177 h 22305"/>
                  <a:gd name="T2" fmla="*/ 932 w 34455"/>
                  <a:gd name="T3" fmla="*/ 933 h 22305"/>
                  <a:gd name="T4" fmla="*/ 348 w 34455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34455"/>
                  <a:gd name="T10" fmla="*/ 0 h 22305"/>
                  <a:gd name="T11" fmla="*/ 34455 w 34455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009" name="Arc 938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189 h 22305"/>
                  <a:gd name="T2" fmla="*/ 149 w 34812"/>
                  <a:gd name="T3" fmla="*/ 933 h 22305"/>
                  <a:gd name="T4" fmla="*/ 57 w 34812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010" name="Arc 939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189 h 22305"/>
                  <a:gd name="T2" fmla="*/ 394 w 34812"/>
                  <a:gd name="T3" fmla="*/ 933 h 22305"/>
                  <a:gd name="T4" fmla="*/ 150 w 34812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011" name="Arc 940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189 h 22305"/>
                  <a:gd name="T2" fmla="*/ 559 w 34812"/>
                  <a:gd name="T3" fmla="*/ 933 h 22305"/>
                  <a:gd name="T4" fmla="*/ 212 w 34812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012" name="Freeform 941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013" name="Freeform 942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014" name="Arc 943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263 h 22305"/>
                  <a:gd name="T2" fmla="*/ 996 w 36830"/>
                  <a:gd name="T3" fmla="*/ 933 h 22305"/>
                  <a:gd name="T4" fmla="*/ 412 w 36830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36830"/>
                  <a:gd name="T10" fmla="*/ 0 h 22305"/>
                  <a:gd name="T11" fmla="*/ 36830 w 3683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015" name="Arc 944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419 h 21600"/>
                  <a:gd name="T2" fmla="*/ 725 w 31881"/>
                  <a:gd name="T3" fmla="*/ 203 h 21600"/>
                  <a:gd name="T4" fmla="*/ 415 w 31881"/>
                  <a:gd name="T5" fmla="*/ 903 h 21600"/>
                  <a:gd name="T6" fmla="*/ 0 60000 65536"/>
                  <a:gd name="T7" fmla="*/ 0 60000 65536"/>
                  <a:gd name="T8" fmla="*/ 0 60000 65536"/>
                  <a:gd name="T9" fmla="*/ 0 w 31881"/>
                  <a:gd name="T10" fmla="*/ 0 h 21600"/>
                  <a:gd name="T11" fmla="*/ 31881 w 3188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016" name="Arc 945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189 h 21600"/>
                  <a:gd name="T2" fmla="*/ 299 w 31146"/>
                  <a:gd name="T3" fmla="*/ 400 h 21600"/>
                  <a:gd name="T4" fmla="*/ 127 w 31146"/>
                  <a:gd name="T5" fmla="*/ 904 h 21600"/>
                  <a:gd name="T6" fmla="*/ 0 60000 65536"/>
                  <a:gd name="T7" fmla="*/ 0 60000 65536"/>
                  <a:gd name="T8" fmla="*/ 0 60000 65536"/>
                  <a:gd name="T9" fmla="*/ 0 w 31146"/>
                  <a:gd name="T10" fmla="*/ 0 h 21600"/>
                  <a:gd name="T11" fmla="*/ 31146 w 3114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017" name="Freeform 946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018" name="Freeform 947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019" name="Freeform 948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020" name="Freeform 949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021" name="Freeform 950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022" name="Freeform 951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023" name="Freeform 952"/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024" name="Freeform 953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5838" name="Group 954"/>
          <p:cNvGrpSpPr>
            <a:grpSpLocks/>
          </p:cNvGrpSpPr>
          <p:nvPr/>
        </p:nvGrpSpPr>
        <p:grpSpPr bwMode="auto">
          <a:xfrm>
            <a:off x="8610600" y="4343400"/>
            <a:ext cx="533400" cy="1066800"/>
            <a:chOff x="3115" y="0"/>
            <a:chExt cx="2170" cy="2486"/>
          </a:xfrm>
        </p:grpSpPr>
        <p:grpSp>
          <p:nvGrpSpPr>
            <p:cNvPr id="25839" name="Group 955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4995" name="Oval 956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96" name="Oval 957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840" name="Group 958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4993" name="Oval 959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94" name="Oval 960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841" name="Group 961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4991" name="Oval 962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92" name="Oval 963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842" name="Group 964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5843" name="Group 965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4989" name="Oval 966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990" name="Oval 967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5844" name="Group 968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5845" name="Group 969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4987" name="Freeform 970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88" name="Freeform 971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846" name="Group 972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4985" name="Freeform 973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86" name="Freeform 974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847" name="Group 975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4983" name="Freeform 976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84" name="Freeform 977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848" name="Group 978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4981" name="Freeform 979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82" name="Freeform 980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849" name="Group 981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4979" name="Freeform 982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80" name="Freeform 983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852" name="Group 984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4977" name="Freeform 985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78" name="Freeform 986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853" name="Group 987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4975" name="Freeform 988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76" name="Freeform 989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854" name="Group 990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4973" name="Freeform 991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74" name="Freeform 992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855" name="Group 993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4971" name="Freeform 994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72" name="Freeform 995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856" name="Group 996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4969" name="Freeform 997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70" name="Freeform 998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857" name="Group 999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4967" name="Freeform 1000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68" name="Freeform 1001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858" name="Group 1002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4965" name="Freeform 1003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66" name="Freeform 1004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859" name="Group 1005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4963" name="Freeform 1006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64" name="Freeform 1007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860" name="Group 1008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4961" name="Freeform 1009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62" name="Freeform 1010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861" name="Group 1011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4959" name="Freeform 1012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60" name="Freeform 1013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862" name="Group 1014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4957" name="Freeform 1015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58" name="Freeform 1016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76" name="Group 1017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4955" name="Freeform 1018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56" name="Freeform 1019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77" name="Group 1020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4953" name="Freeform 1021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54" name="Freeform 1022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80" name="Group 1023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4951" name="Freeform 1024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52" name="Freeform 1025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84" name="Group 1026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4949" name="Freeform 1027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50" name="Freeform 1028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85" name="Group 1029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4947" name="Freeform 1030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48" name="Freeform 1031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4912" name="Freeform 1032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504 h 504"/>
                    <a:gd name="T2" fmla="*/ 864 w 2736"/>
                    <a:gd name="T3" fmla="*/ 168 h 504"/>
                    <a:gd name="T4" fmla="*/ 1776 w 2736"/>
                    <a:gd name="T5" fmla="*/ 24 h 504"/>
                    <a:gd name="T6" fmla="*/ 2736 w 2736"/>
                    <a:gd name="T7" fmla="*/ 24 h 504"/>
                    <a:gd name="T8" fmla="*/ 2720 w 2736"/>
                    <a:gd name="T9" fmla="*/ 103 h 504"/>
                    <a:gd name="T10" fmla="*/ 1764 w 2736"/>
                    <a:gd name="T11" fmla="*/ 103 h 504"/>
                    <a:gd name="T12" fmla="*/ 654 w 2736"/>
                    <a:gd name="T13" fmla="*/ 292 h 504"/>
                    <a:gd name="T14" fmla="*/ 0 w 2736"/>
                    <a:gd name="T15" fmla="*/ 504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736"/>
                    <a:gd name="T25" fmla="*/ 0 h 504"/>
                    <a:gd name="T26" fmla="*/ 2736 w 2736"/>
                    <a:gd name="T27" fmla="*/ 504 h 50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913" name="Freeform 1033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5 w 1769"/>
                    <a:gd name="T1" fmla="*/ 8 h 791"/>
                    <a:gd name="T2" fmla="*/ 485 w 1769"/>
                    <a:gd name="T3" fmla="*/ 56 h 791"/>
                    <a:gd name="T4" fmla="*/ 1157 w 1769"/>
                    <a:gd name="T5" fmla="*/ 200 h 791"/>
                    <a:gd name="T6" fmla="*/ 1611 w 1769"/>
                    <a:gd name="T7" fmla="*/ 432 h 791"/>
                    <a:gd name="T8" fmla="*/ 1756 w 1769"/>
                    <a:gd name="T9" fmla="*/ 609 h 791"/>
                    <a:gd name="T10" fmla="*/ 1689 w 1769"/>
                    <a:gd name="T11" fmla="*/ 787 h 791"/>
                    <a:gd name="T12" fmla="*/ 1589 w 1769"/>
                    <a:gd name="T13" fmla="*/ 632 h 791"/>
                    <a:gd name="T14" fmla="*/ 1389 w 1769"/>
                    <a:gd name="T15" fmla="*/ 454 h 791"/>
                    <a:gd name="T16" fmla="*/ 1109 w 1769"/>
                    <a:gd name="T17" fmla="*/ 296 h 791"/>
                    <a:gd name="T18" fmla="*/ 581 w 1769"/>
                    <a:gd name="T19" fmla="*/ 152 h 791"/>
                    <a:gd name="T20" fmla="*/ 0 w 1769"/>
                    <a:gd name="T21" fmla="*/ 76 h 791"/>
                    <a:gd name="T22" fmla="*/ 5 w 1769"/>
                    <a:gd name="T23" fmla="*/ 8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69"/>
                    <a:gd name="T37" fmla="*/ 0 h 791"/>
                    <a:gd name="T38" fmla="*/ 1769 w 1769"/>
                    <a:gd name="T39" fmla="*/ 791 h 79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4586" name="Group 1034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4945" name="Freeform 1035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46" name="Freeform 1036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87" name="Group 1037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4943" name="Freeform 1038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44" name="Freeform 1039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88" name="Group 1040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4941" name="Freeform 1041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42" name="Freeform 1042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89" name="Group 1043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4939" name="Freeform 1044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40" name="Freeform 1045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90" name="Group 1046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4937" name="Freeform 1047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38" name="Freeform 1048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91" name="Group 1049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4935" name="Freeform 1050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36" name="Freeform 1051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92" name="Group 1052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4933" name="Freeform 1053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34" name="Freeform 1054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93" name="Group 1055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4931" name="Freeform 1056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32" name="Freeform 1057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94" name="Group 1058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4929" name="Freeform 1059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30" name="Freeform 1060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95" name="Group 1061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4927" name="Freeform 1062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28" name="Freeform 1063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96" name="Group 1064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4925" name="Freeform 1065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26" name="Freeform 1066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4869" name="Freeform 1067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70" name="Arc 1068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211 w 21600"/>
                  <a:gd name="T1" fmla="*/ 0 h 21602"/>
                  <a:gd name="T2" fmla="*/ 833 w 21600"/>
                  <a:gd name="T3" fmla="*/ 903 h 21602"/>
                  <a:gd name="T4" fmla="*/ 0 w 21600"/>
                  <a:gd name="T5" fmla="*/ 874 h 2160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2"/>
                  <a:gd name="T11" fmla="*/ 21600 w 21600"/>
                  <a:gd name="T12" fmla="*/ 21602 h 216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71" name="Arc 1069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1007 w 36729"/>
                  <a:gd name="T1" fmla="*/ 388 h 21600"/>
                  <a:gd name="T2" fmla="*/ 0 w 36729"/>
                  <a:gd name="T3" fmla="*/ 453 h 21600"/>
                  <a:gd name="T4" fmla="*/ 489 w 3672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6729"/>
                  <a:gd name="T10" fmla="*/ 0 h 21600"/>
                  <a:gd name="T11" fmla="*/ 36729 w 3672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72" name="Arc 1070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54 h 22305"/>
                  <a:gd name="T2" fmla="*/ 487 w 28940"/>
                  <a:gd name="T3" fmla="*/ 933 h 22305"/>
                  <a:gd name="T4" fmla="*/ 124 w 28940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28940"/>
                  <a:gd name="T10" fmla="*/ 0 h 22305"/>
                  <a:gd name="T11" fmla="*/ 28940 w 2894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73" name="Arc 1071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80 h 22305"/>
                  <a:gd name="T2" fmla="*/ 791 w 30473"/>
                  <a:gd name="T3" fmla="*/ 932 h 22305"/>
                  <a:gd name="T4" fmla="*/ 230 w 30473"/>
                  <a:gd name="T5" fmla="*/ 903 h 22305"/>
                  <a:gd name="T6" fmla="*/ 0 60000 65536"/>
                  <a:gd name="T7" fmla="*/ 0 60000 65536"/>
                  <a:gd name="T8" fmla="*/ 0 60000 65536"/>
                  <a:gd name="T9" fmla="*/ 0 w 30473"/>
                  <a:gd name="T10" fmla="*/ 0 h 22305"/>
                  <a:gd name="T11" fmla="*/ 30473 w 30473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74" name="Arc 1072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177 h 22305"/>
                  <a:gd name="T2" fmla="*/ 932 w 34455"/>
                  <a:gd name="T3" fmla="*/ 933 h 22305"/>
                  <a:gd name="T4" fmla="*/ 348 w 34455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34455"/>
                  <a:gd name="T10" fmla="*/ 0 h 22305"/>
                  <a:gd name="T11" fmla="*/ 34455 w 34455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75" name="Arc 1073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189 h 22305"/>
                  <a:gd name="T2" fmla="*/ 149 w 34812"/>
                  <a:gd name="T3" fmla="*/ 933 h 22305"/>
                  <a:gd name="T4" fmla="*/ 57 w 34812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76" name="Arc 1074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189 h 22305"/>
                  <a:gd name="T2" fmla="*/ 394 w 34812"/>
                  <a:gd name="T3" fmla="*/ 933 h 22305"/>
                  <a:gd name="T4" fmla="*/ 150 w 34812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77" name="Arc 1075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189 h 22305"/>
                  <a:gd name="T2" fmla="*/ 559 w 34812"/>
                  <a:gd name="T3" fmla="*/ 933 h 22305"/>
                  <a:gd name="T4" fmla="*/ 212 w 34812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78" name="Freeform 1076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79" name="Freeform 1077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80" name="Arc 1078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263 h 22305"/>
                  <a:gd name="T2" fmla="*/ 996 w 36830"/>
                  <a:gd name="T3" fmla="*/ 933 h 22305"/>
                  <a:gd name="T4" fmla="*/ 412 w 36830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36830"/>
                  <a:gd name="T10" fmla="*/ 0 h 22305"/>
                  <a:gd name="T11" fmla="*/ 36830 w 3683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81" name="Arc 1079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419 h 21600"/>
                  <a:gd name="T2" fmla="*/ 725 w 31881"/>
                  <a:gd name="T3" fmla="*/ 203 h 21600"/>
                  <a:gd name="T4" fmla="*/ 415 w 31881"/>
                  <a:gd name="T5" fmla="*/ 903 h 21600"/>
                  <a:gd name="T6" fmla="*/ 0 60000 65536"/>
                  <a:gd name="T7" fmla="*/ 0 60000 65536"/>
                  <a:gd name="T8" fmla="*/ 0 60000 65536"/>
                  <a:gd name="T9" fmla="*/ 0 w 31881"/>
                  <a:gd name="T10" fmla="*/ 0 h 21600"/>
                  <a:gd name="T11" fmla="*/ 31881 w 3188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82" name="Arc 1080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189 h 21600"/>
                  <a:gd name="T2" fmla="*/ 299 w 31146"/>
                  <a:gd name="T3" fmla="*/ 400 h 21600"/>
                  <a:gd name="T4" fmla="*/ 127 w 31146"/>
                  <a:gd name="T5" fmla="*/ 904 h 21600"/>
                  <a:gd name="T6" fmla="*/ 0 60000 65536"/>
                  <a:gd name="T7" fmla="*/ 0 60000 65536"/>
                  <a:gd name="T8" fmla="*/ 0 60000 65536"/>
                  <a:gd name="T9" fmla="*/ 0 w 31146"/>
                  <a:gd name="T10" fmla="*/ 0 h 21600"/>
                  <a:gd name="T11" fmla="*/ 31146 w 3114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83" name="Freeform 1081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84" name="Freeform 1082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85" name="Freeform 1083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86" name="Freeform 1084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87" name="Freeform 1085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88" name="Freeform 1086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89" name="Freeform 1087"/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90" name="Freeform 1088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4597" name="Group 1089"/>
          <p:cNvGrpSpPr>
            <a:grpSpLocks/>
          </p:cNvGrpSpPr>
          <p:nvPr/>
        </p:nvGrpSpPr>
        <p:grpSpPr bwMode="auto">
          <a:xfrm>
            <a:off x="7391400" y="3429000"/>
            <a:ext cx="533400" cy="1066800"/>
            <a:chOff x="3115" y="0"/>
            <a:chExt cx="2170" cy="2486"/>
          </a:xfrm>
        </p:grpSpPr>
        <p:grpSp>
          <p:nvGrpSpPr>
            <p:cNvPr id="24598" name="Group 1090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4861" name="Oval 1091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62" name="Oval 1092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599" name="Group 1093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4859" name="Oval 109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60" name="Oval 109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600" name="Group 1096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4857" name="Oval 1097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58" name="Oval 1098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623" name="Group 1099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4624" name="Group 1100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4855" name="Oval 1101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856" name="Oval 1102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4625" name="Group 1103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4626" name="Group 1104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4853" name="Freeform 1105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54" name="Freeform 1106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27" name="Group 1107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4851" name="Freeform 1108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52" name="Freeform 1109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28" name="Group 1110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4849" name="Freeform 1111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50" name="Freeform 1112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29" name="Group 1113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4847" name="Freeform 1114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48" name="Freeform 1115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30" name="Group 1116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4845" name="Freeform 1117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46" name="Freeform 1118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31" name="Group 1119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4843" name="Freeform 1120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44" name="Freeform 1121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32" name="Group 1122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4841" name="Freeform 1123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42" name="Freeform 1124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33" name="Group 1125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4839" name="Freeform 1126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40" name="Freeform 1127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34" name="Group 1128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4837" name="Freeform 1129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38" name="Freeform 1130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35" name="Group 1131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4835" name="Freeform 1132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36" name="Freeform 1133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36" name="Group 1134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4833" name="Freeform 1135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34" name="Freeform 1136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37" name="Group 1137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4831" name="Freeform 1138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32" name="Freeform 1139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38" name="Group 1140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4829" name="Freeform 1141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30" name="Freeform 1142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39" name="Group 1143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4827" name="Freeform 1144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28" name="Freeform 1145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935" name="Group 1146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4825" name="Freeform 1147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26" name="Freeform 1148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936" name="Group 1149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4823" name="Freeform 1150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24" name="Freeform 1151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937" name="Group 1152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4821" name="Freeform 1153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22" name="Freeform 1154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938" name="Group 1155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4819" name="Freeform 1156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20" name="Freeform 1157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939" name="Group 1158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4817" name="Freeform 1159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18" name="Freeform 1160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940" name="Group 1161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4815" name="Freeform 1162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16" name="Freeform 1163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941" name="Group 1164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4813" name="Freeform 1165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14" name="Freeform 1166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4778" name="Freeform 1167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504 h 504"/>
                    <a:gd name="T2" fmla="*/ 864 w 2736"/>
                    <a:gd name="T3" fmla="*/ 168 h 504"/>
                    <a:gd name="T4" fmla="*/ 1776 w 2736"/>
                    <a:gd name="T5" fmla="*/ 24 h 504"/>
                    <a:gd name="T6" fmla="*/ 2736 w 2736"/>
                    <a:gd name="T7" fmla="*/ 24 h 504"/>
                    <a:gd name="T8" fmla="*/ 2720 w 2736"/>
                    <a:gd name="T9" fmla="*/ 103 h 504"/>
                    <a:gd name="T10" fmla="*/ 1764 w 2736"/>
                    <a:gd name="T11" fmla="*/ 103 h 504"/>
                    <a:gd name="T12" fmla="*/ 654 w 2736"/>
                    <a:gd name="T13" fmla="*/ 292 h 504"/>
                    <a:gd name="T14" fmla="*/ 0 w 2736"/>
                    <a:gd name="T15" fmla="*/ 504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736"/>
                    <a:gd name="T25" fmla="*/ 0 h 504"/>
                    <a:gd name="T26" fmla="*/ 2736 w 2736"/>
                    <a:gd name="T27" fmla="*/ 504 h 50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779" name="Freeform 1168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5 w 1769"/>
                    <a:gd name="T1" fmla="*/ 8 h 791"/>
                    <a:gd name="T2" fmla="*/ 485 w 1769"/>
                    <a:gd name="T3" fmla="*/ 56 h 791"/>
                    <a:gd name="T4" fmla="*/ 1157 w 1769"/>
                    <a:gd name="T5" fmla="*/ 200 h 791"/>
                    <a:gd name="T6" fmla="*/ 1611 w 1769"/>
                    <a:gd name="T7" fmla="*/ 432 h 791"/>
                    <a:gd name="T8" fmla="*/ 1756 w 1769"/>
                    <a:gd name="T9" fmla="*/ 609 h 791"/>
                    <a:gd name="T10" fmla="*/ 1689 w 1769"/>
                    <a:gd name="T11" fmla="*/ 787 h 791"/>
                    <a:gd name="T12" fmla="*/ 1589 w 1769"/>
                    <a:gd name="T13" fmla="*/ 632 h 791"/>
                    <a:gd name="T14" fmla="*/ 1389 w 1769"/>
                    <a:gd name="T15" fmla="*/ 454 h 791"/>
                    <a:gd name="T16" fmla="*/ 1109 w 1769"/>
                    <a:gd name="T17" fmla="*/ 296 h 791"/>
                    <a:gd name="T18" fmla="*/ 581 w 1769"/>
                    <a:gd name="T19" fmla="*/ 152 h 791"/>
                    <a:gd name="T20" fmla="*/ 0 w 1769"/>
                    <a:gd name="T21" fmla="*/ 76 h 791"/>
                    <a:gd name="T22" fmla="*/ 5 w 1769"/>
                    <a:gd name="T23" fmla="*/ 8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69"/>
                    <a:gd name="T37" fmla="*/ 0 h 791"/>
                    <a:gd name="T38" fmla="*/ 1769 w 1769"/>
                    <a:gd name="T39" fmla="*/ 791 h 79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5942" name="Group 1169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4811" name="Freeform 1170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12" name="Freeform 1171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943" name="Group 1172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4809" name="Freeform 1173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10" name="Freeform 1174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944" name="Group 1175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4807" name="Freeform 1176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08" name="Freeform 1177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945" name="Group 1178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4805" name="Freeform 1179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06" name="Freeform 1180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946" name="Group 1181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4803" name="Freeform 1182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04" name="Freeform 1183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947" name="Group 1184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4801" name="Freeform 1185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02" name="Freeform 1186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948" name="Group 1187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4799" name="Freeform 1188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00" name="Freeform 1189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949" name="Group 1190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4797" name="Freeform 1191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98" name="Freeform 1192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950" name="Group 1193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4795" name="Freeform 1194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96" name="Freeform 1195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951" name="Group 1196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4793" name="Freeform 1197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94" name="Freeform 1198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40" name="Group 1199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4791" name="Freeform 1200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92" name="Freeform 1201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4735" name="Freeform 1202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36" name="Arc 1203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211 w 21600"/>
                  <a:gd name="T1" fmla="*/ 0 h 21602"/>
                  <a:gd name="T2" fmla="*/ 833 w 21600"/>
                  <a:gd name="T3" fmla="*/ 903 h 21602"/>
                  <a:gd name="T4" fmla="*/ 0 w 21600"/>
                  <a:gd name="T5" fmla="*/ 874 h 2160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2"/>
                  <a:gd name="T11" fmla="*/ 21600 w 21600"/>
                  <a:gd name="T12" fmla="*/ 21602 h 216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37" name="Arc 1204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1007 w 36729"/>
                  <a:gd name="T1" fmla="*/ 388 h 21600"/>
                  <a:gd name="T2" fmla="*/ 0 w 36729"/>
                  <a:gd name="T3" fmla="*/ 453 h 21600"/>
                  <a:gd name="T4" fmla="*/ 489 w 3672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6729"/>
                  <a:gd name="T10" fmla="*/ 0 h 21600"/>
                  <a:gd name="T11" fmla="*/ 36729 w 3672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38" name="Arc 1205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54 h 22305"/>
                  <a:gd name="T2" fmla="*/ 487 w 28940"/>
                  <a:gd name="T3" fmla="*/ 933 h 22305"/>
                  <a:gd name="T4" fmla="*/ 124 w 28940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28940"/>
                  <a:gd name="T10" fmla="*/ 0 h 22305"/>
                  <a:gd name="T11" fmla="*/ 28940 w 2894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39" name="Arc 1206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80 h 22305"/>
                  <a:gd name="T2" fmla="*/ 791 w 30473"/>
                  <a:gd name="T3" fmla="*/ 932 h 22305"/>
                  <a:gd name="T4" fmla="*/ 230 w 30473"/>
                  <a:gd name="T5" fmla="*/ 903 h 22305"/>
                  <a:gd name="T6" fmla="*/ 0 60000 65536"/>
                  <a:gd name="T7" fmla="*/ 0 60000 65536"/>
                  <a:gd name="T8" fmla="*/ 0 60000 65536"/>
                  <a:gd name="T9" fmla="*/ 0 w 30473"/>
                  <a:gd name="T10" fmla="*/ 0 h 22305"/>
                  <a:gd name="T11" fmla="*/ 30473 w 30473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40" name="Arc 1207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177 h 22305"/>
                  <a:gd name="T2" fmla="*/ 932 w 34455"/>
                  <a:gd name="T3" fmla="*/ 933 h 22305"/>
                  <a:gd name="T4" fmla="*/ 348 w 34455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34455"/>
                  <a:gd name="T10" fmla="*/ 0 h 22305"/>
                  <a:gd name="T11" fmla="*/ 34455 w 34455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41" name="Arc 1208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189 h 22305"/>
                  <a:gd name="T2" fmla="*/ 149 w 34812"/>
                  <a:gd name="T3" fmla="*/ 933 h 22305"/>
                  <a:gd name="T4" fmla="*/ 57 w 34812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42" name="Arc 1209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189 h 22305"/>
                  <a:gd name="T2" fmla="*/ 394 w 34812"/>
                  <a:gd name="T3" fmla="*/ 933 h 22305"/>
                  <a:gd name="T4" fmla="*/ 150 w 34812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43" name="Arc 1210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189 h 22305"/>
                  <a:gd name="T2" fmla="*/ 559 w 34812"/>
                  <a:gd name="T3" fmla="*/ 933 h 22305"/>
                  <a:gd name="T4" fmla="*/ 212 w 34812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44" name="Freeform 1211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45" name="Freeform 1212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46" name="Arc 1213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263 h 22305"/>
                  <a:gd name="T2" fmla="*/ 996 w 36830"/>
                  <a:gd name="T3" fmla="*/ 933 h 22305"/>
                  <a:gd name="T4" fmla="*/ 412 w 36830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36830"/>
                  <a:gd name="T10" fmla="*/ 0 h 22305"/>
                  <a:gd name="T11" fmla="*/ 36830 w 3683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47" name="Arc 1214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419 h 21600"/>
                  <a:gd name="T2" fmla="*/ 725 w 31881"/>
                  <a:gd name="T3" fmla="*/ 203 h 21600"/>
                  <a:gd name="T4" fmla="*/ 415 w 31881"/>
                  <a:gd name="T5" fmla="*/ 903 h 21600"/>
                  <a:gd name="T6" fmla="*/ 0 60000 65536"/>
                  <a:gd name="T7" fmla="*/ 0 60000 65536"/>
                  <a:gd name="T8" fmla="*/ 0 60000 65536"/>
                  <a:gd name="T9" fmla="*/ 0 w 31881"/>
                  <a:gd name="T10" fmla="*/ 0 h 21600"/>
                  <a:gd name="T11" fmla="*/ 31881 w 3188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48" name="Arc 1215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189 h 21600"/>
                  <a:gd name="T2" fmla="*/ 299 w 31146"/>
                  <a:gd name="T3" fmla="*/ 400 h 21600"/>
                  <a:gd name="T4" fmla="*/ 127 w 31146"/>
                  <a:gd name="T5" fmla="*/ 904 h 21600"/>
                  <a:gd name="T6" fmla="*/ 0 60000 65536"/>
                  <a:gd name="T7" fmla="*/ 0 60000 65536"/>
                  <a:gd name="T8" fmla="*/ 0 60000 65536"/>
                  <a:gd name="T9" fmla="*/ 0 w 31146"/>
                  <a:gd name="T10" fmla="*/ 0 h 21600"/>
                  <a:gd name="T11" fmla="*/ 31146 w 3114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49" name="Freeform 1216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50" name="Freeform 1217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51" name="Freeform 1218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52" name="Freeform 1219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53" name="Freeform 1220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54" name="Freeform 1221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55" name="Freeform 1222"/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56" name="Freeform 1223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4641" name="Group 1224"/>
          <p:cNvGrpSpPr>
            <a:grpSpLocks/>
          </p:cNvGrpSpPr>
          <p:nvPr/>
        </p:nvGrpSpPr>
        <p:grpSpPr bwMode="auto">
          <a:xfrm>
            <a:off x="1066800" y="2667000"/>
            <a:ext cx="533400" cy="1066800"/>
            <a:chOff x="3115" y="0"/>
            <a:chExt cx="2170" cy="2486"/>
          </a:xfrm>
        </p:grpSpPr>
        <p:grpSp>
          <p:nvGrpSpPr>
            <p:cNvPr id="24642" name="Group 1225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4727" name="Oval 1226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28" name="Oval 1227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643" name="Group 1228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4725" name="Oval 1229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26" name="Oval 1230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646" name="Group 1231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4723" name="Oval 1232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24" name="Oval 1233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647" name="Group 1234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4648" name="Group 1235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4721" name="Oval 1236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722" name="Oval 1237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4649" name="Group 1238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4650" name="Group 1239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4719" name="Freeform 1240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20" name="Freeform 1241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51" name="Group 1242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4717" name="Freeform 1243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18" name="Freeform 1244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52" name="Group 1245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4715" name="Freeform 1246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16" name="Freeform 1247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53" name="Group 1248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4713" name="Freeform 1249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14" name="Freeform 1250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54" name="Group 1251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4711" name="Freeform 1252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12" name="Freeform 1253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55" name="Group 1254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4709" name="Freeform 1255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10" name="Freeform 1256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56" name="Group 1257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4707" name="Freeform 1258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08" name="Freeform 1259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29" name="Group 1260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4705" name="Freeform 1261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06" name="Freeform 1262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30" name="Group 1263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4703" name="Freeform 1264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04" name="Freeform 1265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31" name="Group 1266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4701" name="Freeform 1267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02" name="Freeform 1268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32" name="Group 1269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4699" name="Freeform 1270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00" name="Freeform 1271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33" name="Group 1272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4697" name="Freeform 1273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98" name="Freeform 1274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34" name="Group 1275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4695" name="Freeform 1276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96" name="Freeform 1277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57" name="Group 1278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4693" name="Freeform 1279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94" name="Freeform 1280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58" name="Group 1281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4691" name="Freeform 1282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92" name="Freeform 1283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59" name="Group 1284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4689" name="Freeform 1285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90" name="Freeform 1286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60" name="Group 1287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4687" name="Freeform 1288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88" name="Freeform 1289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61" name="Group 1290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4685" name="Freeform 1291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86" name="Freeform 1292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62" name="Group 1293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4683" name="Freeform 1294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84" name="Freeform 1295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63" name="Group 1296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4681" name="Freeform 1297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82" name="Freeform 1298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64" name="Group 1299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4679" name="Freeform 1300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80" name="Freeform 1301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4644" name="Freeform 1302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504 h 504"/>
                    <a:gd name="T2" fmla="*/ 864 w 2736"/>
                    <a:gd name="T3" fmla="*/ 168 h 504"/>
                    <a:gd name="T4" fmla="*/ 1776 w 2736"/>
                    <a:gd name="T5" fmla="*/ 24 h 504"/>
                    <a:gd name="T6" fmla="*/ 2736 w 2736"/>
                    <a:gd name="T7" fmla="*/ 24 h 504"/>
                    <a:gd name="T8" fmla="*/ 2720 w 2736"/>
                    <a:gd name="T9" fmla="*/ 103 h 504"/>
                    <a:gd name="T10" fmla="*/ 1764 w 2736"/>
                    <a:gd name="T11" fmla="*/ 103 h 504"/>
                    <a:gd name="T12" fmla="*/ 654 w 2736"/>
                    <a:gd name="T13" fmla="*/ 292 h 504"/>
                    <a:gd name="T14" fmla="*/ 0 w 2736"/>
                    <a:gd name="T15" fmla="*/ 504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736"/>
                    <a:gd name="T25" fmla="*/ 0 h 504"/>
                    <a:gd name="T26" fmla="*/ 2736 w 2736"/>
                    <a:gd name="T27" fmla="*/ 504 h 50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45" name="Freeform 1303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5 w 1769"/>
                    <a:gd name="T1" fmla="*/ 8 h 791"/>
                    <a:gd name="T2" fmla="*/ 485 w 1769"/>
                    <a:gd name="T3" fmla="*/ 56 h 791"/>
                    <a:gd name="T4" fmla="*/ 1157 w 1769"/>
                    <a:gd name="T5" fmla="*/ 200 h 791"/>
                    <a:gd name="T6" fmla="*/ 1611 w 1769"/>
                    <a:gd name="T7" fmla="*/ 432 h 791"/>
                    <a:gd name="T8" fmla="*/ 1756 w 1769"/>
                    <a:gd name="T9" fmla="*/ 609 h 791"/>
                    <a:gd name="T10" fmla="*/ 1689 w 1769"/>
                    <a:gd name="T11" fmla="*/ 787 h 791"/>
                    <a:gd name="T12" fmla="*/ 1589 w 1769"/>
                    <a:gd name="T13" fmla="*/ 632 h 791"/>
                    <a:gd name="T14" fmla="*/ 1389 w 1769"/>
                    <a:gd name="T15" fmla="*/ 454 h 791"/>
                    <a:gd name="T16" fmla="*/ 1109 w 1769"/>
                    <a:gd name="T17" fmla="*/ 296 h 791"/>
                    <a:gd name="T18" fmla="*/ 581 w 1769"/>
                    <a:gd name="T19" fmla="*/ 152 h 791"/>
                    <a:gd name="T20" fmla="*/ 0 w 1769"/>
                    <a:gd name="T21" fmla="*/ 76 h 791"/>
                    <a:gd name="T22" fmla="*/ 5 w 1769"/>
                    <a:gd name="T23" fmla="*/ 8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69"/>
                    <a:gd name="T37" fmla="*/ 0 h 791"/>
                    <a:gd name="T38" fmla="*/ 1769 w 1769"/>
                    <a:gd name="T39" fmla="*/ 791 h 79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4765" name="Group 1304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4677" name="Freeform 1305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78" name="Freeform 1306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66" name="Group 1307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4675" name="Freeform 1308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76" name="Freeform 1309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67" name="Group 1310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4673" name="Freeform 1311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74" name="Freeform 1312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68" name="Group 1313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4671" name="Freeform 1314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72" name="Freeform 1315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69" name="Group 1316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4669" name="Freeform 1317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70" name="Freeform 1318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70" name="Group 1319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4667" name="Freeform 1320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68" name="Freeform 1321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71" name="Group 1322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4665" name="Freeform 1323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66" name="Freeform 1324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72" name="Group 1325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4663" name="Freeform 1326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64" name="Freeform 1327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73" name="Group 1328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4661" name="Freeform 1329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62" name="Freeform 1330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74" name="Group 1331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4659" name="Freeform 1332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60" name="Freeform 1333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75" name="Group 1334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4657" name="Freeform 1335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58" name="Freeform 1336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4601" name="Freeform 1337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2" name="Arc 1338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211 w 21600"/>
                  <a:gd name="T1" fmla="*/ 0 h 21602"/>
                  <a:gd name="T2" fmla="*/ 833 w 21600"/>
                  <a:gd name="T3" fmla="*/ 903 h 21602"/>
                  <a:gd name="T4" fmla="*/ 0 w 21600"/>
                  <a:gd name="T5" fmla="*/ 874 h 2160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2"/>
                  <a:gd name="T11" fmla="*/ 21600 w 21600"/>
                  <a:gd name="T12" fmla="*/ 21602 h 216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3" name="Arc 1339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1007 w 36729"/>
                  <a:gd name="T1" fmla="*/ 388 h 21600"/>
                  <a:gd name="T2" fmla="*/ 0 w 36729"/>
                  <a:gd name="T3" fmla="*/ 453 h 21600"/>
                  <a:gd name="T4" fmla="*/ 489 w 3672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6729"/>
                  <a:gd name="T10" fmla="*/ 0 h 21600"/>
                  <a:gd name="T11" fmla="*/ 36729 w 3672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4" name="Arc 1340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54 h 22305"/>
                  <a:gd name="T2" fmla="*/ 487 w 28940"/>
                  <a:gd name="T3" fmla="*/ 933 h 22305"/>
                  <a:gd name="T4" fmla="*/ 124 w 28940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28940"/>
                  <a:gd name="T10" fmla="*/ 0 h 22305"/>
                  <a:gd name="T11" fmla="*/ 28940 w 2894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5" name="Arc 1341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80 h 22305"/>
                  <a:gd name="T2" fmla="*/ 791 w 30473"/>
                  <a:gd name="T3" fmla="*/ 932 h 22305"/>
                  <a:gd name="T4" fmla="*/ 230 w 30473"/>
                  <a:gd name="T5" fmla="*/ 903 h 22305"/>
                  <a:gd name="T6" fmla="*/ 0 60000 65536"/>
                  <a:gd name="T7" fmla="*/ 0 60000 65536"/>
                  <a:gd name="T8" fmla="*/ 0 60000 65536"/>
                  <a:gd name="T9" fmla="*/ 0 w 30473"/>
                  <a:gd name="T10" fmla="*/ 0 h 22305"/>
                  <a:gd name="T11" fmla="*/ 30473 w 30473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6" name="Arc 1342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177 h 22305"/>
                  <a:gd name="T2" fmla="*/ 932 w 34455"/>
                  <a:gd name="T3" fmla="*/ 933 h 22305"/>
                  <a:gd name="T4" fmla="*/ 348 w 34455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34455"/>
                  <a:gd name="T10" fmla="*/ 0 h 22305"/>
                  <a:gd name="T11" fmla="*/ 34455 w 34455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7" name="Arc 1343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189 h 22305"/>
                  <a:gd name="T2" fmla="*/ 149 w 34812"/>
                  <a:gd name="T3" fmla="*/ 933 h 22305"/>
                  <a:gd name="T4" fmla="*/ 57 w 34812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8" name="Arc 1344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189 h 22305"/>
                  <a:gd name="T2" fmla="*/ 394 w 34812"/>
                  <a:gd name="T3" fmla="*/ 933 h 22305"/>
                  <a:gd name="T4" fmla="*/ 150 w 34812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9" name="Arc 1345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189 h 22305"/>
                  <a:gd name="T2" fmla="*/ 559 w 34812"/>
                  <a:gd name="T3" fmla="*/ 933 h 22305"/>
                  <a:gd name="T4" fmla="*/ 212 w 34812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10" name="Freeform 1346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11" name="Freeform 1347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12" name="Arc 1348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263 h 22305"/>
                  <a:gd name="T2" fmla="*/ 996 w 36830"/>
                  <a:gd name="T3" fmla="*/ 933 h 22305"/>
                  <a:gd name="T4" fmla="*/ 412 w 36830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36830"/>
                  <a:gd name="T10" fmla="*/ 0 h 22305"/>
                  <a:gd name="T11" fmla="*/ 36830 w 3683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13" name="Arc 1349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419 h 21600"/>
                  <a:gd name="T2" fmla="*/ 725 w 31881"/>
                  <a:gd name="T3" fmla="*/ 203 h 21600"/>
                  <a:gd name="T4" fmla="*/ 415 w 31881"/>
                  <a:gd name="T5" fmla="*/ 903 h 21600"/>
                  <a:gd name="T6" fmla="*/ 0 60000 65536"/>
                  <a:gd name="T7" fmla="*/ 0 60000 65536"/>
                  <a:gd name="T8" fmla="*/ 0 60000 65536"/>
                  <a:gd name="T9" fmla="*/ 0 w 31881"/>
                  <a:gd name="T10" fmla="*/ 0 h 21600"/>
                  <a:gd name="T11" fmla="*/ 31881 w 3188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14" name="Arc 1350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189 h 21600"/>
                  <a:gd name="T2" fmla="*/ 299 w 31146"/>
                  <a:gd name="T3" fmla="*/ 400 h 21600"/>
                  <a:gd name="T4" fmla="*/ 127 w 31146"/>
                  <a:gd name="T5" fmla="*/ 904 h 21600"/>
                  <a:gd name="T6" fmla="*/ 0 60000 65536"/>
                  <a:gd name="T7" fmla="*/ 0 60000 65536"/>
                  <a:gd name="T8" fmla="*/ 0 60000 65536"/>
                  <a:gd name="T9" fmla="*/ 0 w 31146"/>
                  <a:gd name="T10" fmla="*/ 0 h 21600"/>
                  <a:gd name="T11" fmla="*/ 31146 w 3114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15" name="Freeform 1351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16" name="Freeform 1352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17" name="Freeform 1353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18" name="Freeform 1354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19" name="Freeform 1355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20" name="Freeform 1356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21" name="Freeform 1357"/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22" name="Freeform 1358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83631" name="WordArt 1359"/>
          <p:cNvSpPr>
            <a:spLocks noChangeArrowheads="1" noChangeShapeType="1" noTextEdit="1"/>
          </p:cNvSpPr>
          <p:nvPr/>
        </p:nvSpPr>
        <p:spPr bwMode="auto">
          <a:xfrm>
            <a:off x="1066800" y="4876800"/>
            <a:ext cx="7239000" cy="1981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vi-VN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Chúc các con chăm ngoan học giỏi </a:t>
            </a:r>
          </a:p>
          <a:p>
            <a:pPr algn="ctr"/>
            <a:endParaRPr lang="en-US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1822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7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7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25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25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7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25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25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000"/>
                            </p:stCondLst>
                            <p:childTnLst>
                              <p:par>
                                <p:cTn id="29" presetID="7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2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2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000"/>
                            </p:stCondLst>
                            <p:childTnLst>
                              <p:par>
                                <p:cTn id="34" presetID="7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25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25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000"/>
                            </p:stCondLst>
                            <p:childTnLst>
                              <p:par>
                                <p:cTn id="39" presetID="7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25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25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2000"/>
                            </p:stCondLst>
                            <p:childTnLst>
                              <p:par>
                                <p:cTn id="44" presetID="7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25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25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7000"/>
                            </p:stCondLst>
                            <p:childTnLst>
                              <p:par>
                                <p:cTn id="49" presetID="7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25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25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2000"/>
                            </p:stCondLst>
                            <p:childTnLst>
                              <p:par>
                                <p:cTn id="54" presetID="7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0" fill="hold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7000"/>
                            </p:stCondLst>
                            <p:childTnLst>
                              <p:par>
                                <p:cTn id="59" presetID="7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24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24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2000"/>
                            </p:stCondLst>
                            <p:childTnLst>
                              <p:par>
                                <p:cTn id="6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1836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836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83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83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3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3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7" grpId="0" animBg="1"/>
      <p:bldP spid="1836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WhitecornerFlow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971800"/>
            <a:ext cx="2209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WhitecornerFlow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343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WhitecornerFlow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0"/>
            <a:ext cx="384016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WhitecornerFlow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77000" y="3276600"/>
            <a:ext cx="2667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anim1690[1][1]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81200" y="601980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WordArt 7"/>
          <p:cNvSpPr>
            <a:spLocks noChangeArrowheads="1" noChangeShapeType="1" noTextEdit="1"/>
          </p:cNvSpPr>
          <p:nvPr/>
        </p:nvSpPr>
        <p:spPr bwMode="auto">
          <a:xfrm>
            <a:off x="304800" y="2057400"/>
            <a:ext cx="74676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Cô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kể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lần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 1 :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Diễn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cảm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6152" name="WordArt 7"/>
          <p:cNvSpPr>
            <a:spLocks noChangeArrowheads="1" noChangeShapeType="1" noTextEdit="1"/>
          </p:cNvSpPr>
          <p:nvPr/>
        </p:nvSpPr>
        <p:spPr bwMode="auto">
          <a:xfrm>
            <a:off x="1371600" y="3429000"/>
            <a:ext cx="66294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186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Cô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vừa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kể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cho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các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 con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nghe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câu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truyện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gì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?</a:t>
            </a:r>
          </a:p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Câu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truyện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có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những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nhân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vật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nào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5108" name="Picture 4" descr="khung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</p:spPr>
      </p:pic>
      <p:pic>
        <p:nvPicPr>
          <p:cNvPr id="175109" name="Picture 10" descr="S128x128P_26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86600" y="304800"/>
            <a:ext cx="1752600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5110" name="Picture 6" descr="buom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455240">
            <a:off x="703263" y="3154363"/>
            <a:ext cx="7924800" cy="1131887"/>
          </a:xfrm>
          <a:prstGeom prst="rect">
            <a:avLst/>
          </a:prstGeom>
          <a:noFill/>
        </p:spPr>
      </p:pic>
      <p:pic>
        <p:nvPicPr>
          <p:cNvPr id="175111" name="Picture 7" descr="PB040123"/>
          <p:cNvPicPr>
            <a:picLocks noChangeAspect="1" noChangeArrowheads="1"/>
          </p:cNvPicPr>
          <p:nvPr/>
        </p:nvPicPr>
        <p:blipFill>
          <a:blip r:embed="rId6" cstate="print"/>
          <a:srcRect l="56502" t="26094" r="12265" b="27942"/>
          <a:stretch>
            <a:fillRect/>
          </a:stretch>
        </p:blipFill>
        <p:spPr bwMode="auto">
          <a:xfrm>
            <a:off x="0" y="2895600"/>
            <a:ext cx="2954338" cy="3962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75112" name="Picture 8" descr="PB030104"/>
          <p:cNvPicPr>
            <a:picLocks noChangeAspect="1" noChangeArrowheads="1"/>
          </p:cNvPicPr>
          <p:nvPr/>
        </p:nvPicPr>
        <p:blipFill>
          <a:blip r:embed="rId7" cstate="print"/>
          <a:srcRect l="40515" t="36627" r="32510" b="17877"/>
          <a:stretch>
            <a:fillRect/>
          </a:stretch>
        </p:blipFill>
        <p:spPr bwMode="auto">
          <a:xfrm>
            <a:off x="2895600" y="2895600"/>
            <a:ext cx="3124200" cy="39624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</p:spPr>
      </p:pic>
      <p:pic>
        <p:nvPicPr>
          <p:cNvPr id="175113" name="Picture 9" descr="PB040132"/>
          <p:cNvPicPr>
            <a:picLocks noChangeAspect="1" noChangeArrowheads="1"/>
          </p:cNvPicPr>
          <p:nvPr/>
        </p:nvPicPr>
        <p:blipFill>
          <a:blip r:embed="rId8" cstate="print"/>
          <a:srcRect l="38983" t="17717" r="21764" b="34935"/>
          <a:stretch>
            <a:fillRect/>
          </a:stretch>
        </p:blipFill>
        <p:spPr bwMode="auto">
          <a:xfrm>
            <a:off x="6019800" y="2895600"/>
            <a:ext cx="3124200" cy="3962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75114" name="Text Box 10"/>
          <p:cNvSpPr txBox="1">
            <a:spLocks noChangeArrowheads="1"/>
          </p:cNvSpPr>
          <p:nvPr/>
        </p:nvSpPr>
        <p:spPr bwMode="auto">
          <a:xfrm>
            <a:off x="304800" y="2895600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 smtClean="0">
                <a:solidFill>
                  <a:srgbClr val="FF0066"/>
                </a:solidFill>
                <a:latin typeface=".VnTime" pitchFamily="34" charset="0"/>
              </a:rPr>
              <a:t>Mẹ</a:t>
            </a:r>
            <a:endParaRPr lang="en-US" sz="2800" b="1" dirty="0">
              <a:solidFill>
                <a:srgbClr val="FF0066"/>
              </a:solidFill>
              <a:latin typeface=".VnTime" pitchFamily="34" charset="0"/>
            </a:endParaRPr>
          </a:p>
        </p:txBody>
      </p:sp>
      <p:sp>
        <p:nvSpPr>
          <p:cNvPr id="175115" name="Text Box 11"/>
          <p:cNvSpPr txBox="1">
            <a:spLocks noChangeArrowheads="1"/>
          </p:cNvSpPr>
          <p:nvPr/>
        </p:nvSpPr>
        <p:spPr bwMode="auto">
          <a:xfrm>
            <a:off x="3429000" y="2971800"/>
            <a:ext cx="114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 smtClean="0">
                <a:solidFill>
                  <a:srgbClr val="FF0066"/>
                </a:solidFill>
                <a:latin typeface=".VnTime" pitchFamily="34" charset="0"/>
              </a:rPr>
              <a:t>Cô</a:t>
            </a:r>
            <a:r>
              <a:rPr lang="en-US" sz="2800" b="1" dirty="0" smtClean="0">
                <a:solidFill>
                  <a:srgbClr val="FF0066"/>
                </a:solidFill>
                <a:latin typeface=".VnTime" pitchFamily="34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.VnTime" pitchFamily="34" charset="0"/>
              </a:rPr>
              <a:t>bé</a:t>
            </a:r>
            <a:endParaRPr lang="en-US" sz="2800" b="1" dirty="0">
              <a:solidFill>
                <a:srgbClr val="FF0066"/>
              </a:solidFill>
              <a:latin typeface=".VnTime" pitchFamily="34" charset="0"/>
            </a:endParaRPr>
          </a:p>
        </p:txBody>
      </p:sp>
      <p:sp>
        <p:nvSpPr>
          <p:cNvPr id="175116" name="Text Box 12"/>
          <p:cNvSpPr txBox="1">
            <a:spLocks noChangeArrowheads="1"/>
          </p:cNvSpPr>
          <p:nvPr/>
        </p:nvSpPr>
        <p:spPr bwMode="auto">
          <a:xfrm>
            <a:off x="6781800" y="2971800"/>
            <a:ext cx="1676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 smtClean="0">
                <a:solidFill>
                  <a:srgbClr val="FF0066"/>
                </a:solidFill>
                <a:latin typeface=".VnTime" pitchFamily="34" charset="0"/>
              </a:rPr>
              <a:t>Ba</a:t>
            </a:r>
            <a:endParaRPr lang="en-US" sz="2800" b="1" dirty="0">
              <a:solidFill>
                <a:srgbClr val="FF0066"/>
              </a:solidFill>
              <a:latin typeface=".VnTime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5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5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5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75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5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14" grpId="0"/>
      <p:bldP spid="175115" grpId="0"/>
      <p:bldP spid="1751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Nha Minh Rat Vui - Be Bao An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667000" y="2743200"/>
            <a:ext cx="3505200" cy="2514600"/>
          </a:xfrm>
          <a:prstGeom prst="rect">
            <a:avLst/>
          </a:prstGeom>
        </p:spPr>
      </p:pic>
      <p:pic>
        <p:nvPicPr>
          <p:cNvPr id="5" name="Picture 3" descr="WhitecornerFlow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1"/>
            <a:ext cx="5459507" cy="441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WhitecornerFlow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61250" y="0"/>
            <a:ext cx="5465314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WhitecornerFlow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514600"/>
            <a:ext cx="4800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WhitecornerFlowe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95800" y="2590800"/>
            <a:ext cx="4648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7" descr="Animation1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flipH="1">
            <a:off x="5486400" y="2133600"/>
            <a:ext cx="2819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060450" y="2901950"/>
            <a:ext cx="72453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1571625" algn="l"/>
              </a:tabLst>
            </a:pPr>
            <a:r>
              <a:rPr lang="en-US" sz="4000" b="1" dirty="0" err="1" smtClean="0">
                <a:solidFill>
                  <a:srgbClr val="FF00FF"/>
                </a:solidFill>
              </a:rPr>
              <a:t>Chào</a:t>
            </a:r>
            <a:r>
              <a:rPr lang="en-US" sz="4000" b="1" dirty="0" smtClean="0">
                <a:solidFill>
                  <a:srgbClr val="FF00FF"/>
                </a:solidFill>
              </a:rPr>
              <a:t> </a:t>
            </a:r>
            <a:r>
              <a:rPr lang="en-US" sz="4000" b="1" dirty="0" err="1" smtClean="0">
                <a:solidFill>
                  <a:srgbClr val="FF00FF"/>
                </a:solidFill>
              </a:rPr>
              <a:t>mừng</a:t>
            </a:r>
            <a:r>
              <a:rPr lang="en-US" sz="4000" b="1" dirty="0" smtClean="0">
                <a:solidFill>
                  <a:srgbClr val="FF00FF"/>
                </a:solidFill>
              </a:rPr>
              <a:t> </a:t>
            </a:r>
            <a:r>
              <a:rPr lang="en-US" sz="4000" b="1" dirty="0" err="1" smtClean="0">
                <a:solidFill>
                  <a:srgbClr val="FF00FF"/>
                </a:solidFill>
              </a:rPr>
              <a:t>các</a:t>
            </a:r>
            <a:r>
              <a:rPr lang="en-US" sz="4000" b="1" dirty="0" smtClean="0">
                <a:solidFill>
                  <a:srgbClr val="FF00FF"/>
                </a:solidFill>
              </a:rPr>
              <a:t> </a:t>
            </a:r>
            <a:r>
              <a:rPr lang="en-US" sz="4000" b="1" dirty="0" err="1" smtClean="0">
                <a:solidFill>
                  <a:srgbClr val="FF00FF"/>
                </a:solidFill>
              </a:rPr>
              <a:t>bé</a:t>
            </a:r>
            <a:r>
              <a:rPr lang="en-US" sz="4000" b="1" dirty="0" smtClean="0">
                <a:solidFill>
                  <a:srgbClr val="FF00FF"/>
                </a:solidFill>
              </a:rPr>
              <a:t> </a:t>
            </a:r>
            <a:r>
              <a:rPr lang="en-US" sz="4000" b="1" dirty="0" err="1" smtClean="0">
                <a:solidFill>
                  <a:srgbClr val="FF00FF"/>
                </a:solidFill>
              </a:rPr>
              <a:t>đến</a:t>
            </a:r>
            <a:r>
              <a:rPr lang="en-US" sz="4000" b="1" dirty="0" smtClean="0">
                <a:solidFill>
                  <a:srgbClr val="FF00FF"/>
                </a:solidFill>
              </a:rPr>
              <a:t> </a:t>
            </a:r>
            <a:r>
              <a:rPr lang="en-US" sz="4000" b="1" dirty="0" err="1" smtClean="0">
                <a:solidFill>
                  <a:srgbClr val="FF00FF"/>
                </a:solidFill>
              </a:rPr>
              <a:t>rạp</a:t>
            </a:r>
            <a:r>
              <a:rPr lang="en-US" sz="4000" b="1" dirty="0" smtClean="0">
                <a:solidFill>
                  <a:srgbClr val="FF00FF"/>
                </a:solidFill>
              </a:rPr>
              <a:t> </a:t>
            </a:r>
            <a:r>
              <a:rPr lang="en-US" sz="4000" b="1" dirty="0" err="1" smtClean="0">
                <a:solidFill>
                  <a:srgbClr val="FF00FF"/>
                </a:solidFill>
              </a:rPr>
              <a:t>chiếu</a:t>
            </a:r>
            <a:r>
              <a:rPr lang="en-US" sz="4000" b="1" dirty="0" smtClean="0">
                <a:solidFill>
                  <a:srgbClr val="FF00FF"/>
                </a:solidFill>
              </a:rPr>
              <a:t> </a:t>
            </a:r>
            <a:r>
              <a:rPr lang="en-US" sz="4000" b="1" dirty="0" err="1" smtClean="0">
                <a:solidFill>
                  <a:srgbClr val="FF00FF"/>
                </a:solidFill>
              </a:rPr>
              <a:t>phim</a:t>
            </a:r>
            <a:r>
              <a:rPr lang="en-US" sz="4000" b="1" dirty="0" smtClean="0">
                <a:solidFill>
                  <a:srgbClr val="FF00FF"/>
                </a:solidFill>
              </a:rPr>
              <a:t> </a:t>
            </a:r>
            <a:endParaRPr lang="en-US" sz="4000" b="1" dirty="0">
              <a:solidFill>
                <a:srgbClr val="FF00FF"/>
              </a:solidFill>
            </a:endParaRPr>
          </a:p>
        </p:txBody>
      </p:sp>
      <p:pic>
        <p:nvPicPr>
          <p:cNvPr id="8199" name="ncode_imageresizer_container_22" descr="http://www.myem0.com/upload/cartoon/cute-korea-icon-042.gif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5867400" y="4800600"/>
            <a:ext cx="16383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ncode_imageresizer_container_22" descr="http://www.myem0.com/upload/cartoon/cute-korea-icon-042.gif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1600200" y="4800600"/>
            <a:ext cx="16383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ncode_imageresizer_container_26" descr="http://www.myem0.com/upload/cartoon/cute-korea-icon-041.gif"/>
          <p:cNvPicPr>
            <a:picLocks noChangeAspect="1" noChangeArrowheads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457200" y="4800600"/>
            <a:ext cx="152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" descr="13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76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 descr="13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53400" y="0"/>
            <a:ext cx="76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0" descr="13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" y="152400"/>
            <a:ext cx="76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7"/>
          <p:cNvGrpSpPr>
            <a:grpSpLocks/>
          </p:cNvGrpSpPr>
          <p:nvPr/>
        </p:nvGrpSpPr>
        <p:grpSpPr bwMode="auto">
          <a:xfrm>
            <a:off x="0" y="4572000"/>
            <a:ext cx="3048000" cy="2286000"/>
            <a:chOff x="0" y="2880"/>
            <a:chExt cx="1920" cy="1440"/>
          </a:xfrm>
        </p:grpSpPr>
        <p:pic>
          <p:nvPicPr>
            <p:cNvPr id="18" name="Picture 8" descr="1052341q12ezhgmc4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10800000">
              <a:off x="0" y="2880"/>
              <a:ext cx="480" cy="1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9" descr="1052341q12ezhgmc4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-5400000">
              <a:off x="960" y="3360"/>
              <a:ext cx="480" cy="1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" name="Group 13"/>
          <p:cNvGrpSpPr>
            <a:grpSpLocks/>
          </p:cNvGrpSpPr>
          <p:nvPr/>
        </p:nvGrpSpPr>
        <p:grpSpPr bwMode="auto">
          <a:xfrm rot="-5400000">
            <a:off x="6477000" y="4191000"/>
            <a:ext cx="3048000" cy="2286000"/>
            <a:chOff x="0" y="2880"/>
            <a:chExt cx="1920" cy="1440"/>
          </a:xfrm>
        </p:grpSpPr>
        <p:pic>
          <p:nvPicPr>
            <p:cNvPr id="21" name="Picture 14" descr="1052341q12ezhgmc4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10800000">
              <a:off x="0" y="2880"/>
              <a:ext cx="480" cy="1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15" descr="1052341q12ezhgmc4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-5400000">
              <a:off x="960" y="3360"/>
              <a:ext cx="480" cy="1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3" name="Picture 6" descr="BERRIES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6200000">
            <a:off x="4000500" y="5067300"/>
            <a:ext cx="1828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" name="Group 9"/>
          <p:cNvGrpSpPr>
            <a:grpSpLocks/>
          </p:cNvGrpSpPr>
          <p:nvPr/>
        </p:nvGrpSpPr>
        <p:grpSpPr bwMode="auto">
          <a:xfrm>
            <a:off x="1219200" y="762000"/>
            <a:ext cx="533400" cy="1066800"/>
            <a:chOff x="3115" y="0"/>
            <a:chExt cx="2170" cy="2486"/>
          </a:xfrm>
        </p:grpSpPr>
        <p:grpSp>
          <p:nvGrpSpPr>
            <p:cNvPr id="25" name="Group 10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57" name="Oval 11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" name="Oval 12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6" name="Group 13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55" name="Oval 1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" name="Oval 1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" name="Group 16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53" name="Oval 17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" name="Oval 18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" name="Group 19"/>
            <p:cNvGrpSpPr>
              <a:grpSpLocks/>
            </p:cNvGrpSpPr>
            <p:nvPr/>
          </p:nvGrpSpPr>
          <p:grpSpPr bwMode="auto">
            <a:xfrm>
              <a:off x="3115" y="0"/>
              <a:ext cx="2170" cy="1701"/>
              <a:chOff x="3115" y="0"/>
              <a:chExt cx="2170" cy="1701"/>
            </a:xfrm>
          </p:grpSpPr>
          <p:grpSp>
            <p:nvGrpSpPr>
              <p:cNvPr id="29" name="Group 20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51" name="Oval 21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2" name="Oval 22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0" name="Group 23"/>
              <p:cNvGrpSpPr>
                <a:grpSpLocks/>
              </p:cNvGrpSpPr>
              <p:nvPr/>
            </p:nvGrpSpPr>
            <p:grpSpPr bwMode="auto">
              <a:xfrm>
                <a:off x="3115" y="0"/>
                <a:ext cx="2142" cy="1701"/>
                <a:chOff x="3115" y="0"/>
                <a:chExt cx="2142" cy="1701"/>
              </a:xfrm>
            </p:grpSpPr>
            <p:grpSp>
              <p:nvGrpSpPr>
                <p:cNvPr id="53" name="Group 24"/>
                <p:cNvGrpSpPr>
                  <a:grpSpLocks/>
                </p:cNvGrpSpPr>
                <p:nvPr/>
              </p:nvGrpSpPr>
              <p:grpSpPr bwMode="auto">
                <a:xfrm>
                  <a:off x="4502" y="589"/>
                  <a:ext cx="492" cy="912"/>
                  <a:chOff x="3471" y="1530"/>
                  <a:chExt cx="1258" cy="2327"/>
                </a:xfrm>
              </p:grpSpPr>
              <p:sp>
                <p:nvSpPr>
                  <p:cNvPr id="149" name="Freeform 25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0" name="Freeform 26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4" name="Group 27"/>
                <p:cNvGrpSpPr>
                  <a:grpSpLocks/>
                </p:cNvGrpSpPr>
                <p:nvPr/>
              </p:nvGrpSpPr>
              <p:grpSpPr bwMode="auto">
                <a:xfrm>
                  <a:off x="4266" y="781"/>
                  <a:ext cx="965" cy="522"/>
                  <a:chOff x="2864" y="2019"/>
                  <a:chExt cx="2463" cy="1332"/>
                </a:xfrm>
              </p:grpSpPr>
              <p:sp>
                <p:nvSpPr>
                  <p:cNvPr id="147" name="Freeform 28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8" name="Freeform 29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5" name="Group 30"/>
                <p:cNvGrpSpPr>
                  <a:grpSpLocks/>
                </p:cNvGrpSpPr>
                <p:nvPr/>
              </p:nvGrpSpPr>
              <p:grpSpPr bwMode="auto">
                <a:xfrm>
                  <a:off x="4281" y="707"/>
                  <a:ext cx="972" cy="417"/>
                  <a:chOff x="2897" y="1832"/>
                  <a:chExt cx="2477" cy="1064"/>
                </a:xfrm>
              </p:grpSpPr>
              <p:sp>
                <p:nvSpPr>
                  <p:cNvPr id="145" name="Freeform 31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6" name="Freeform 32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6" name="Group 55"/>
                <p:cNvGrpSpPr>
                  <a:grpSpLocks/>
                </p:cNvGrpSpPr>
                <p:nvPr/>
              </p:nvGrpSpPr>
              <p:grpSpPr bwMode="auto">
                <a:xfrm>
                  <a:off x="4289" y="632"/>
                  <a:ext cx="968" cy="365"/>
                  <a:chOff x="2924" y="1636"/>
                  <a:chExt cx="2472" cy="927"/>
                </a:xfrm>
              </p:grpSpPr>
              <p:sp>
                <p:nvSpPr>
                  <p:cNvPr id="143" name="Freeform 34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4" name="Freeform 35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7" name="Group 36"/>
                <p:cNvGrpSpPr>
                  <a:grpSpLocks/>
                </p:cNvGrpSpPr>
                <p:nvPr/>
              </p:nvGrpSpPr>
              <p:grpSpPr bwMode="auto">
                <a:xfrm>
                  <a:off x="4305" y="545"/>
                  <a:ext cx="919" cy="259"/>
                  <a:chOff x="2958" y="1414"/>
                  <a:chExt cx="2342" cy="657"/>
                </a:xfrm>
              </p:grpSpPr>
              <p:sp>
                <p:nvSpPr>
                  <p:cNvPr id="141" name="Freeform 37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2" name="Freeform 38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8" name="Group 39"/>
                <p:cNvGrpSpPr>
                  <a:grpSpLocks/>
                </p:cNvGrpSpPr>
                <p:nvPr/>
              </p:nvGrpSpPr>
              <p:grpSpPr bwMode="auto">
                <a:xfrm>
                  <a:off x="4313" y="490"/>
                  <a:ext cx="842" cy="135"/>
                  <a:chOff x="2983" y="1269"/>
                  <a:chExt cx="2150" cy="343"/>
                </a:xfrm>
              </p:grpSpPr>
              <p:sp>
                <p:nvSpPr>
                  <p:cNvPr id="139" name="Freeform 40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0" name="Freeform 41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9" name="Group 42"/>
                <p:cNvGrpSpPr>
                  <a:grpSpLocks/>
                </p:cNvGrpSpPr>
                <p:nvPr/>
              </p:nvGrpSpPr>
              <p:grpSpPr bwMode="auto">
                <a:xfrm>
                  <a:off x="4298" y="349"/>
                  <a:ext cx="738" cy="167"/>
                  <a:chOff x="2938" y="917"/>
                  <a:chExt cx="1879" cy="427"/>
                </a:xfrm>
              </p:grpSpPr>
              <p:sp>
                <p:nvSpPr>
                  <p:cNvPr id="137" name="Freeform 43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8" name="Freeform 44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0" name="Group 45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2" cy="912"/>
                  <a:chOff x="637" y="1653"/>
                  <a:chExt cx="1257" cy="2326"/>
                </a:xfrm>
              </p:grpSpPr>
              <p:sp>
                <p:nvSpPr>
                  <p:cNvPr id="135" name="Freeform 46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" name="Freeform 47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1" name="Group 48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5" cy="522"/>
                  <a:chOff x="-5" y="2196"/>
                  <a:chExt cx="2463" cy="1332"/>
                </a:xfrm>
              </p:grpSpPr>
              <p:sp>
                <p:nvSpPr>
                  <p:cNvPr id="133" name="Freeform 49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" name="Freeform 50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2" name="Group 51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2" cy="417"/>
                  <a:chOff x="-52" y="2009"/>
                  <a:chExt cx="2477" cy="1064"/>
                </a:xfrm>
              </p:grpSpPr>
              <p:sp>
                <p:nvSpPr>
                  <p:cNvPr id="131" name="Freeform 52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" name="Freeform 53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3" name="Group 54"/>
                <p:cNvGrpSpPr>
                  <a:grpSpLocks/>
                </p:cNvGrpSpPr>
                <p:nvPr/>
              </p:nvGrpSpPr>
              <p:grpSpPr bwMode="auto">
                <a:xfrm>
                  <a:off x="3115" y="698"/>
                  <a:ext cx="968" cy="362"/>
                  <a:chOff x="-74" y="1813"/>
                  <a:chExt cx="2472" cy="927"/>
                </a:xfrm>
              </p:grpSpPr>
              <p:sp>
                <p:nvSpPr>
                  <p:cNvPr id="129" name="Freeform 55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" name="Freeform 56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4" name="Group 57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9" cy="257"/>
                  <a:chOff x="22" y="1591"/>
                  <a:chExt cx="2342" cy="657"/>
                </a:xfrm>
              </p:grpSpPr>
              <p:sp>
                <p:nvSpPr>
                  <p:cNvPr id="127" name="Freeform 58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" name="Freeform 59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5" name="Group 60"/>
                <p:cNvGrpSpPr>
                  <a:grpSpLocks/>
                </p:cNvGrpSpPr>
                <p:nvPr/>
              </p:nvGrpSpPr>
              <p:grpSpPr bwMode="auto">
                <a:xfrm>
                  <a:off x="3218" y="560"/>
                  <a:ext cx="842" cy="135"/>
                  <a:chOff x="189" y="1446"/>
                  <a:chExt cx="2150" cy="343"/>
                </a:xfrm>
              </p:grpSpPr>
              <p:sp>
                <p:nvSpPr>
                  <p:cNvPr id="125" name="Freeform 61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" name="Freeform 62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6" name="Group 63"/>
                <p:cNvGrpSpPr>
                  <a:grpSpLocks/>
                </p:cNvGrpSpPr>
                <p:nvPr/>
              </p:nvGrpSpPr>
              <p:grpSpPr bwMode="auto">
                <a:xfrm>
                  <a:off x="3343" y="418"/>
                  <a:ext cx="738" cy="167"/>
                  <a:chOff x="505" y="1094"/>
                  <a:chExt cx="1879" cy="427"/>
                </a:xfrm>
              </p:grpSpPr>
              <p:sp>
                <p:nvSpPr>
                  <p:cNvPr id="123" name="Freeform 64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" name="Freeform 65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7" name="Group 66"/>
                <p:cNvGrpSpPr>
                  <a:grpSpLocks/>
                </p:cNvGrpSpPr>
                <p:nvPr/>
              </p:nvGrpSpPr>
              <p:grpSpPr bwMode="auto">
                <a:xfrm>
                  <a:off x="3386" y="343"/>
                  <a:ext cx="725" cy="219"/>
                  <a:chOff x="616" y="899"/>
                  <a:chExt cx="1850" cy="554"/>
                </a:xfrm>
              </p:grpSpPr>
              <p:sp>
                <p:nvSpPr>
                  <p:cNvPr id="121" name="Freeform 67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2" name="Freeform 68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8" name="Group 69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19" name="Freeform 70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0" name="Freeform 71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9" name="Group 72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17" name="Freeform 73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8" name="Freeform 74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0" name="Group 75"/>
                <p:cNvGrpSpPr>
                  <a:grpSpLocks/>
                </p:cNvGrpSpPr>
                <p:nvPr/>
              </p:nvGrpSpPr>
              <p:grpSpPr bwMode="auto">
                <a:xfrm>
                  <a:off x="3782" y="30"/>
                  <a:ext cx="304" cy="592"/>
                  <a:chOff x="1633" y="104"/>
                  <a:chExt cx="778" cy="1512"/>
                </a:xfrm>
              </p:grpSpPr>
              <p:sp>
                <p:nvSpPr>
                  <p:cNvPr id="115" name="Freeform 76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" name="Freeform 77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1" name="Group 78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13" name="Freeform 79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" name="Freeform 80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2" name="Group 81"/>
                <p:cNvGrpSpPr>
                  <a:grpSpLocks/>
                </p:cNvGrpSpPr>
                <p:nvPr/>
              </p:nvGrpSpPr>
              <p:grpSpPr bwMode="auto">
                <a:xfrm>
                  <a:off x="4251" y="251"/>
                  <a:ext cx="723" cy="221"/>
                  <a:chOff x="2822" y="672"/>
                  <a:chExt cx="1845" cy="566"/>
                </a:xfrm>
              </p:grpSpPr>
              <p:sp>
                <p:nvSpPr>
                  <p:cNvPr id="111" name="Freeform 82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" name="Freeform 83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3" name="Group 84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3"/>
                  <a:chOff x="2683" y="445"/>
                  <a:chExt cx="1781" cy="717"/>
                </a:xfrm>
              </p:grpSpPr>
              <p:sp>
                <p:nvSpPr>
                  <p:cNvPr id="109" name="Freeform 85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" name="Freeform 86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4" name="Freeform 87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504 h 504"/>
                    <a:gd name="T2" fmla="*/ 864 w 2736"/>
                    <a:gd name="T3" fmla="*/ 168 h 504"/>
                    <a:gd name="T4" fmla="*/ 1776 w 2736"/>
                    <a:gd name="T5" fmla="*/ 24 h 504"/>
                    <a:gd name="T6" fmla="*/ 2736 w 2736"/>
                    <a:gd name="T7" fmla="*/ 24 h 504"/>
                    <a:gd name="T8" fmla="*/ 2720 w 2736"/>
                    <a:gd name="T9" fmla="*/ 103 h 504"/>
                    <a:gd name="T10" fmla="*/ 1764 w 2736"/>
                    <a:gd name="T11" fmla="*/ 103 h 504"/>
                    <a:gd name="T12" fmla="*/ 654 w 2736"/>
                    <a:gd name="T13" fmla="*/ 292 h 504"/>
                    <a:gd name="T14" fmla="*/ 0 w 2736"/>
                    <a:gd name="T15" fmla="*/ 504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736"/>
                    <a:gd name="T25" fmla="*/ 0 h 504"/>
                    <a:gd name="T26" fmla="*/ 2736 w 2736"/>
                    <a:gd name="T27" fmla="*/ 504 h 50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" name="Freeform 88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5 w 1769"/>
                    <a:gd name="T1" fmla="*/ 8 h 791"/>
                    <a:gd name="T2" fmla="*/ 485 w 1769"/>
                    <a:gd name="T3" fmla="*/ 56 h 791"/>
                    <a:gd name="T4" fmla="*/ 1157 w 1769"/>
                    <a:gd name="T5" fmla="*/ 200 h 791"/>
                    <a:gd name="T6" fmla="*/ 1611 w 1769"/>
                    <a:gd name="T7" fmla="*/ 432 h 791"/>
                    <a:gd name="T8" fmla="*/ 1756 w 1769"/>
                    <a:gd name="T9" fmla="*/ 609 h 791"/>
                    <a:gd name="T10" fmla="*/ 1689 w 1769"/>
                    <a:gd name="T11" fmla="*/ 787 h 791"/>
                    <a:gd name="T12" fmla="*/ 1589 w 1769"/>
                    <a:gd name="T13" fmla="*/ 632 h 791"/>
                    <a:gd name="T14" fmla="*/ 1389 w 1769"/>
                    <a:gd name="T15" fmla="*/ 454 h 791"/>
                    <a:gd name="T16" fmla="*/ 1109 w 1769"/>
                    <a:gd name="T17" fmla="*/ 296 h 791"/>
                    <a:gd name="T18" fmla="*/ 581 w 1769"/>
                    <a:gd name="T19" fmla="*/ 152 h 791"/>
                    <a:gd name="T20" fmla="*/ 0 w 1769"/>
                    <a:gd name="T21" fmla="*/ 76 h 791"/>
                    <a:gd name="T22" fmla="*/ 5 w 1769"/>
                    <a:gd name="T23" fmla="*/ 8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69"/>
                    <a:gd name="T37" fmla="*/ 0 h 791"/>
                    <a:gd name="T38" fmla="*/ 1769 w 1769"/>
                    <a:gd name="T39" fmla="*/ 791 h 79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76" name="Group 89"/>
                <p:cNvGrpSpPr>
                  <a:grpSpLocks/>
                </p:cNvGrpSpPr>
                <p:nvPr/>
              </p:nvGrpSpPr>
              <p:grpSpPr bwMode="auto">
                <a:xfrm>
                  <a:off x="4238" y="5"/>
                  <a:ext cx="250" cy="595"/>
                  <a:chOff x="2800" y="41"/>
                  <a:chExt cx="640" cy="1520"/>
                </a:xfrm>
              </p:grpSpPr>
              <p:sp>
                <p:nvSpPr>
                  <p:cNvPr id="107" name="Freeform 90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8" name="Freeform 91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7" name="Group 92"/>
                <p:cNvGrpSpPr>
                  <a:grpSpLocks/>
                </p:cNvGrpSpPr>
                <p:nvPr/>
              </p:nvGrpSpPr>
              <p:grpSpPr bwMode="auto">
                <a:xfrm>
                  <a:off x="4298" y="53"/>
                  <a:ext cx="399" cy="574"/>
                  <a:chOff x="2934" y="163"/>
                  <a:chExt cx="1017" cy="1464"/>
                </a:xfrm>
              </p:grpSpPr>
              <p:sp>
                <p:nvSpPr>
                  <p:cNvPr id="105" name="Freeform 93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6" name="Freeform 94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8" name="Group 95"/>
                <p:cNvGrpSpPr>
                  <a:grpSpLocks/>
                </p:cNvGrpSpPr>
                <p:nvPr/>
              </p:nvGrpSpPr>
              <p:grpSpPr bwMode="auto">
                <a:xfrm>
                  <a:off x="4226" y="2"/>
                  <a:ext cx="96" cy="568"/>
                  <a:chOff x="2730" y="32"/>
                  <a:chExt cx="243" cy="1448"/>
                </a:xfrm>
              </p:grpSpPr>
              <p:sp>
                <p:nvSpPr>
                  <p:cNvPr id="103" name="Freeform 96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4" name="Freeform 97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9" name="Group 98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4" cy="961"/>
                  <a:chOff x="943" y="1769"/>
                  <a:chExt cx="1085" cy="2450"/>
                </a:xfrm>
              </p:grpSpPr>
              <p:sp>
                <p:nvSpPr>
                  <p:cNvPr id="101" name="Freeform 99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2" name="Freeform 100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0" name="Group 101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99" name="Freeform 102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0" name="Freeform 103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1" name="Group 104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97" name="Freeform 105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8" name="Freeform 106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2" name="Group 107"/>
                <p:cNvGrpSpPr>
                  <a:grpSpLocks/>
                </p:cNvGrpSpPr>
                <p:nvPr/>
              </p:nvGrpSpPr>
              <p:grpSpPr bwMode="auto">
                <a:xfrm>
                  <a:off x="4456" y="662"/>
                  <a:ext cx="444" cy="951"/>
                  <a:chOff x="3334" y="1717"/>
                  <a:chExt cx="1125" cy="2426"/>
                </a:xfrm>
              </p:grpSpPr>
              <p:sp>
                <p:nvSpPr>
                  <p:cNvPr id="95" name="Freeform 108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6" name="Freeform 109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3" name="Group 110"/>
                <p:cNvGrpSpPr>
                  <a:grpSpLocks/>
                </p:cNvGrpSpPr>
                <p:nvPr/>
              </p:nvGrpSpPr>
              <p:grpSpPr bwMode="auto">
                <a:xfrm>
                  <a:off x="4394" y="721"/>
                  <a:ext cx="348" cy="951"/>
                  <a:chOff x="3181" y="1866"/>
                  <a:chExt cx="883" cy="2426"/>
                </a:xfrm>
              </p:grpSpPr>
              <p:sp>
                <p:nvSpPr>
                  <p:cNvPr id="93" name="Freeform 111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4" name="Freeform 112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4" name="Group 113"/>
                <p:cNvGrpSpPr>
                  <a:grpSpLocks/>
                </p:cNvGrpSpPr>
                <p:nvPr/>
              </p:nvGrpSpPr>
              <p:grpSpPr bwMode="auto">
                <a:xfrm>
                  <a:off x="4328" y="767"/>
                  <a:ext cx="244" cy="934"/>
                  <a:chOff x="3006" y="1983"/>
                  <a:chExt cx="619" cy="2386"/>
                </a:xfrm>
              </p:grpSpPr>
              <p:sp>
                <p:nvSpPr>
                  <p:cNvPr id="91" name="Freeform 114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2" name="Freeform 115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" name="Group 116"/>
                <p:cNvGrpSpPr>
                  <a:grpSpLocks/>
                </p:cNvGrpSpPr>
                <p:nvPr/>
              </p:nvGrpSpPr>
              <p:grpSpPr bwMode="auto">
                <a:xfrm>
                  <a:off x="4256" y="813"/>
                  <a:ext cx="160" cy="870"/>
                  <a:chOff x="2819" y="2101"/>
                  <a:chExt cx="405" cy="2219"/>
                </a:xfrm>
              </p:grpSpPr>
              <p:sp>
                <p:nvSpPr>
                  <p:cNvPr id="89" name="Freeform 117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0" name="Freeform 118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6" name="Group 119"/>
                <p:cNvGrpSpPr>
                  <a:grpSpLocks/>
                </p:cNvGrpSpPr>
                <p:nvPr/>
              </p:nvGrpSpPr>
              <p:grpSpPr bwMode="auto">
                <a:xfrm>
                  <a:off x="4051" y="827"/>
                  <a:ext cx="169" cy="858"/>
                  <a:chOff x="2285" y="2135"/>
                  <a:chExt cx="428" cy="2185"/>
                </a:xfrm>
              </p:grpSpPr>
              <p:sp>
                <p:nvSpPr>
                  <p:cNvPr id="87" name="Freeform 120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8" name="Freeform 121"/>
                  <p:cNvSpPr>
                    <a:spLocks/>
                  </p:cNvSpPr>
                  <p:nvPr/>
                </p:nvSpPr>
                <p:spPr bwMode="hidden">
                  <a:xfrm rot="5755659">
                    <a:off x="2047" y="3787"/>
                    <a:ext cx="771" cy="29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1" name="Freeform 122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Arc 123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211 w 21600"/>
                  <a:gd name="T1" fmla="*/ 0 h 21602"/>
                  <a:gd name="T2" fmla="*/ 833 w 21600"/>
                  <a:gd name="T3" fmla="*/ 903 h 21602"/>
                  <a:gd name="T4" fmla="*/ 0 w 21600"/>
                  <a:gd name="T5" fmla="*/ 874 h 2160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2"/>
                  <a:gd name="T11" fmla="*/ 21600 w 21600"/>
                  <a:gd name="T12" fmla="*/ 21602 h 216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Arc 124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1007 w 36729"/>
                  <a:gd name="T1" fmla="*/ 388 h 21600"/>
                  <a:gd name="T2" fmla="*/ 0 w 36729"/>
                  <a:gd name="T3" fmla="*/ 453 h 21600"/>
                  <a:gd name="T4" fmla="*/ 489 w 3672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6729"/>
                  <a:gd name="T10" fmla="*/ 0 h 21600"/>
                  <a:gd name="T11" fmla="*/ 36729 w 3672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Arc 125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54 h 22305"/>
                  <a:gd name="T2" fmla="*/ 487 w 28940"/>
                  <a:gd name="T3" fmla="*/ 933 h 22305"/>
                  <a:gd name="T4" fmla="*/ 124 w 28940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28940"/>
                  <a:gd name="T10" fmla="*/ 0 h 22305"/>
                  <a:gd name="T11" fmla="*/ 28940 w 2894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Arc 126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80 h 22305"/>
                  <a:gd name="T2" fmla="*/ 791 w 30473"/>
                  <a:gd name="T3" fmla="*/ 932 h 22305"/>
                  <a:gd name="T4" fmla="*/ 230 w 30473"/>
                  <a:gd name="T5" fmla="*/ 903 h 22305"/>
                  <a:gd name="T6" fmla="*/ 0 60000 65536"/>
                  <a:gd name="T7" fmla="*/ 0 60000 65536"/>
                  <a:gd name="T8" fmla="*/ 0 60000 65536"/>
                  <a:gd name="T9" fmla="*/ 0 w 30473"/>
                  <a:gd name="T10" fmla="*/ 0 h 22305"/>
                  <a:gd name="T11" fmla="*/ 30473 w 30473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Arc 127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177 h 22305"/>
                  <a:gd name="T2" fmla="*/ 932 w 34455"/>
                  <a:gd name="T3" fmla="*/ 933 h 22305"/>
                  <a:gd name="T4" fmla="*/ 348 w 34455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34455"/>
                  <a:gd name="T10" fmla="*/ 0 h 22305"/>
                  <a:gd name="T11" fmla="*/ 34455 w 34455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Arc 128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189 h 22305"/>
                  <a:gd name="T2" fmla="*/ 149 w 34812"/>
                  <a:gd name="T3" fmla="*/ 933 h 22305"/>
                  <a:gd name="T4" fmla="*/ 57 w 34812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Arc 129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189 h 22305"/>
                  <a:gd name="T2" fmla="*/ 394 w 34812"/>
                  <a:gd name="T3" fmla="*/ 933 h 22305"/>
                  <a:gd name="T4" fmla="*/ 150 w 34812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Arc 130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189 h 22305"/>
                  <a:gd name="T2" fmla="*/ 559 w 34812"/>
                  <a:gd name="T3" fmla="*/ 933 h 22305"/>
                  <a:gd name="T4" fmla="*/ 212 w 34812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Freeform 131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Freeform 132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Arc 133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263 h 22305"/>
                  <a:gd name="T2" fmla="*/ 996 w 36830"/>
                  <a:gd name="T3" fmla="*/ 933 h 22305"/>
                  <a:gd name="T4" fmla="*/ 412 w 36830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36830"/>
                  <a:gd name="T10" fmla="*/ 0 h 22305"/>
                  <a:gd name="T11" fmla="*/ 36830 w 3683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Arc 134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419 h 21600"/>
                  <a:gd name="T2" fmla="*/ 725 w 31881"/>
                  <a:gd name="T3" fmla="*/ 203 h 21600"/>
                  <a:gd name="T4" fmla="*/ 415 w 31881"/>
                  <a:gd name="T5" fmla="*/ 903 h 21600"/>
                  <a:gd name="T6" fmla="*/ 0 60000 65536"/>
                  <a:gd name="T7" fmla="*/ 0 60000 65536"/>
                  <a:gd name="T8" fmla="*/ 0 60000 65536"/>
                  <a:gd name="T9" fmla="*/ 0 w 31881"/>
                  <a:gd name="T10" fmla="*/ 0 h 21600"/>
                  <a:gd name="T11" fmla="*/ 31881 w 3188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Arc 135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189 h 21600"/>
                  <a:gd name="T2" fmla="*/ 299 w 31146"/>
                  <a:gd name="T3" fmla="*/ 400 h 21600"/>
                  <a:gd name="T4" fmla="*/ 127 w 31146"/>
                  <a:gd name="T5" fmla="*/ 904 h 21600"/>
                  <a:gd name="T6" fmla="*/ 0 60000 65536"/>
                  <a:gd name="T7" fmla="*/ 0 60000 65536"/>
                  <a:gd name="T8" fmla="*/ 0 60000 65536"/>
                  <a:gd name="T9" fmla="*/ 0 w 31146"/>
                  <a:gd name="T10" fmla="*/ 0 h 21600"/>
                  <a:gd name="T11" fmla="*/ 31146 w 3114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Freeform 136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Freeform 137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Freeform 138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Freeform 139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Freeform 140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Freeform 141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Freeform 142"/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Freeform 143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59" name="Group 9"/>
          <p:cNvGrpSpPr>
            <a:grpSpLocks/>
          </p:cNvGrpSpPr>
          <p:nvPr/>
        </p:nvGrpSpPr>
        <p:grpSpPr bwMode="auto">
          <a:xfrm>
            <a:off x="7086600" y="838200"/>
            <a:ext cx="533400" cy="1066800"/>
            <a:chOff x="3115" y="0"/>
            <a:chExt cx="2170" cy="2486"/>
          </a:xfrm>
        </p:grpSpPr>
        <p:grpSp>
          <p:nvGrpSpPr>
            <p:cNvPr id="160" name="Group 10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92" name="Oval 11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3" name="Oval 12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1" name="Group 13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90" name="Oval 1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1" name="Oval 1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2" name="Group 16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88" name="Oval 17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" name="Oval 18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3" name="Group 19"/>
            <p:cNvGrpSpPr>
              <a:grpSpLocks/>
            </p:cNvGrpSpPr>
            <p:nvPr/>
          </p:nvGrpSpPr>
          <p:grpSpPr bwMode="auto">
            <a:xfrm>
              <a:off x="3115" y="0"/>
              <a:ext cx="2170" cy="1701"/>
              <a:chOff x="3115" y="0"/>
              <a:chExt cx="2170" cy="1701"/>
            </a:xfrm>
          </p:grpSpPr>
          <p:grpSp>
            <p:nvGrpSpPr>
              <p:cNvPr id="164" name="Group 20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86" name="Oval 21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" name="Oval 22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5" name="Group 23"/>
              <p:cNvGrpSpPr>
                <a:grpSpLocks/>
              </p:cNvGrpSpPr>
              <p:nvPr/>
            </p:nvGrpSpPr>
            <p:grpSpPr bwMode="auto">
              <a:xfrm>
                <a:off x="3115" y="0"/>
                <a:ext cx="2142" cy="1701"/>
                <a:chOff x="3115" y="0"/>
                <a:chExt cx="2142" cy="1701"/>
              </a:xfrm>
            </p:grpSpPr>
            <p:grpSp>
              <p:nvGrpSpPr>
                <p:cNvPr id="188" name="Group 24"/>
                <p:cNvGrpSpPr>
                  <a:grpSpLocks/>
                </p:cNvGrpSpPr>
                <p:nvPr/>
              </p:nvGrpSpPr>
              <p:grpSpPr bwMode="auto">
                <a:xfrm>
                  <a:off x="4502" y="589"/>
                  <a:ext cx="492" cy="912"/>
                  <a:chOff x="3471" y="1530"/>
                  <a:chExt cx="1258" cy="2327"/>
                </a:xfrm>
              </p:grpSpPr>
              <p:sp>
                <p:nvSpPr>
                  <p:cNvPr id="284" name="Freeform 25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5" name="Freeform 26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" name="Group 27"/>
                <p:cNvGrpSpPr>
                  <a:grpSpLocks/>
                </p:cNvGrpSpPr>
                <p:nvPr/>
              </p:nvGrpSpPr>
              <p:grpSpPr bwMode="auto">
                <a:xfrm>
                  <a:off x="4266" y="781"/>
                  <a:ext cx="965" cy="522"/>
                  <a:chOff x="2864" y="2019"/>
                  <a:chExt cx="2463" cy="1332"/>
                </a:xfrm>
              </p:grpSpPr>
              <p:sp>
                <p:nvSpPr>
                  <p:cNvPr id="282" name="Freeform 28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3" name="Freeform 29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0" name="Group 30"/>
                <p:cNvGrpSpPr>
                  <a:grpSpLocks/>
                </p:cNvGrpSpPr>
                <p:nvPr/>
              </p:nvGrpSpPr>
              <p:grpSpPr bwMode="auto">
                <a:xfrm>
                  <a:off x="4281" y="707"/>
                  <a:ext cx="972" cy="417"/>
                  <a:chOff x="2897" y="1832"/>
                  <a:chExt cx="2477" cy="1064"/>
                </a:xfrm>
              </p:grpSpPr>
              <p:sp>
                <p:nvSpPr>
                  <p:cNvPr id="280" name="Freeform 31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1" name="Freeform 32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" name="Group 190"/>
                <p:cNvGrpSpPr>
                  <a:grpSpLocks/>
                </p:cNvGrpSpPr>
                <p:nvPr/>
              </p:nvGrpSpPr>
              <p:grpSpPr bwMode="auto">
                <a:xfrm>
                  <a:off x="4289" y="632"/>
                  <a:ext cx="968" cy="365"/>
                  <a:chOff x="2924" y="1636"/>
                  <a:chExt cx="2472" cy="927"/>
                </a:xfrm>
              </p:grpSpPr>
              <p:sp>
                <p:nvSpPr>
                  <p:cNvPr id="278" name="Freeform 34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9" name="Freeform 35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" name="Group 36"/>
                <p:cNvGrpSpPr>
                  <a:grpSpLocks/>
                </p:cNvGrpSpPr>
                <p:nvPr/>
              </p:nvGrpSpPr>
              <p:grpSpPr bwMode="auto">
                <a:xfrm>
                  <a:off x="4305" y="545"/>
                  <a:ext cx="919" cy="259"/>
                  <a:chOff x="2958" y="1414"/>
                  <a:chExt cx="2342" cy="657"/>
                </a:xfrm>
              </p:grpSpPr>
              <p:sp>
                <p:nvSpPr>
                  <p:cNvPr id="276" name="Freeform 37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7" name="Freeform 38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" name="Group 39"/>
                <p:cNvGrpSpPr>
                  <a:grpSpLocks/>
                </p:cNvGrpSpPr>
                <p:nvPr/>
              </p:nvGrpSpPr>
              <p:grpSpPr bwMode="auto">
                <a:xfrm>
                  <a:off x="4313" y="490"/>
                  <a:ext cx="842" cy="135"/>
                  <a:chOff x="2983" y="1269"/>
                  <a:chExt cx="2150" cy="343"/>
                </a:xfrm>
              </p:grpSpPr>
              <p:sp>
                <p:nvSpPr>
                  <p:cNvPr id="274" name="Freeform 40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5" name="Freeform 41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4" name="Group 42"/>
                <p:cNvGrpSpPr>
                  <a:grpSpLocks/>
                </p:cNvGrpSpPr>
                <p:nvPr/>
              </p:nvGrpSpPr>
              <p:grpSpPr bwMode="auto">
                <a:xfrm>
                  <a:off x="4298" y="349"/>
                  <a:ext cx="738" cy="167"/>
                  <a:chOff x="2938" y="917"/>
                  <a:chExt cx="1879" cy="427"/>
                </a:xfrm>
              </p:grpSpPr>
              <p:sp>
                <p:nvSpPr>
                  <p:cNvPr id="272" name="Freeform 43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3" name="Freeform 44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" name="Group 45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2" cy="912"/>
                  <a:chOff x="637" y="1653"/>
                  <a:chExt cx="1257" cy="2326"/>
                </a:xfrm>
              </p:grpSpPr>
              <p:sp>
                <p:nvSpPr>
                  <p:cNvPr id="270" name="Freeform 46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1" name="Freeform 47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" name="Group 48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5" cy="522"/>
                  <a:chOff x="-5" y="2196"/>
                  <a:chExt cx="2463" cy="1332"/>
                </a:xfrm>
              </p:grpSpPr>
              <p:sp>
                <p:nvSpPr>
                  <p:cNvPr id="268" name="Freeform 49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9" name="Freeform 50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" name="Group 51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2" cy="417"/>
                  <a:chOff x="-52" y="2009"/>
                  <a:chExt cx="2477" cy="1064"/>
                </a:xfrm>
              </p:grpSpPr>
              <p:sp>
                <p:nvSpPr>
                  <p:cNvPr id="266" name="Freeform 52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7" name="Freeform 53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8" name="Group 54"/>
                <p:cNvGrpSpPr>
                  <a:grpSpLocks/>
                </p:cNvGrpSpPr>
                <p:nvPr/>
              </p:nvGrpSpPr>
              <p:grpSpPr bwMode="auto">
                <a:xfrm>
                  <a:off x="3115" y="698"/>
                  <a:ext cx="968" cy="362"/>
                  <a:chOff x="-74" y="1813"/>
                  <a:chExt cx="2472" cy="927"/>
                </a:xfrm>
              </p:grpSpPr>
              <p:sp>
                <p:nvSpPr>
                  <p:cNvPr id="264" name="Freeform 55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5" name="Freeform 56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9" name="Group 57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9" cy="257"/>
                  <a:chOff x="22" y="1591"/>
                  <a:chExt cx="2342" cy="657"/>
                </a:xfrm>
              </p:grpSpPr>
              <p:sp>
                <p:nvSpPr>
                  <p:cNvPr id="262" name="Freeform 58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3" name="Freeform 59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0" name="Group 60"/>
                <p:cNvGrpSpPr>
                  <a:grpSpLocks/>
                </p:cNvGrpSpPr>
                <p:nvPr/>
              </p:nvGrpSpPr>
              <p:grpSpPr bwMode="auto">
                <a:xfrm>
                  <a:off x="3218" y="560"/>
                  <a:ext cx="842" cy="135"/>
                  <a:chOff x="189" y="1446"/>
                  <a:chExt cx="2150" cy="343"/>
                </a:xfrm>
              </p:grpSpPr>
              <p:sp>
                <p:nvSpPr>
                  <p:cNvPr id="260" name="Freeform 61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1" name="Freeform 62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1" name="Group 63"/>
                <p:cNvGrpSpPr>
                  <a:grpSpLocks/>
                </p:cNvGrpSpPr>
                <p:nvPr/>
              </p:nvGrpSpPr>
              <p:grpSpPr bwMode="auto">
                <a:xfrm>
                  <a:off x="3343" y="418"/>
                  <a:ext cx="738" cy="167"/>
                  <a:chOff x="505" y="1094"/>
                  <a:chExt cx="1879" cy="427"/>
                </a:xfrm>
              </p:grpSpPr>
              <p:sp>
                <p:nvSpPr>
                  <p:cNvPr id="258" name="Freeform 64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9" name="Freeform 65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2" name="Group 201"/>
                <p:cNvGrpSpPr>
                  <a:grpSpLocks/>
                </p:cNvGrpSpPr>
                <p:nvPr/>
              </p:nvGrpSpPr>
              <p:grpSpPr bwMode="auto">
                <a:xfrm>
                  <a:off x="3386" y="343"/>
                  <a:ext cx="725" cy="219"/>
                  <a:chOff x="616" y="899"/>
                  <a:chExt cx="1850" cy="554"/>
                </a:xfrm>
              </p:grpSpPr>
              <p:sp>
                <p:nvSpPr>
                  <p:cNvPr id="256" name="Freeform 67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7" name="Freeform 68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3" name="Group 69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54" name="Freeform 70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5" name="Freeform 71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4" name="Group 72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52" name="Freeform 73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3" name="Freeform 74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5" name="Group 75"/>
                <p:cNvGrpSpPr>
                  <a:grpSpLocks/>
                </p:cNvGrpSpPr>
                <p:nvPr/>
              </p:nvGrpSpPr>
              <p:grpSpPr bwMode="auto">
                <a:xfrm>
                  <a:off x="3782" y="30"/>
                  <a:ext cx="304" cy="592"/>
                  <a:chOff x="1633" y="104"/>
                  <a:chExt cx="778" cy="1512"/>
                </a:xfrm>
              </p:grpSpPr>
              <p:sp>
                <p:nvSpPr>
                  <p:cNvPr id="250" name="Freeform 76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1" name="Freeform 77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6" name="Group 78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48" name="Freeform 79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" name="Freeform 80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7" name="Group 81"/>
                <p:cNvGrpSpPr>
                  <a:grpSpLocks/>
                </p:cNvGrpSpPr>
                <p:nvPr/>
              </p:nvGrpSpPr>
              <p:grpSpPr bwMode="auto">
                <a:xfrm>
                  <a:off x="4251" y="251"/>
                  <a:ext cx="723" cy="221"/>
                  <a:chOff x="2822" y="672"/>
                  <a:chExt cx="1845" cy="566"/>
                </a:xfrm>
              </p:grpSpPr>
              <p:sp>
                <p:nvSpPr>
                  <p:cNvPr id="246" name="Freeform 82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" name="Freeform 83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8" name="Group 84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3"/>
                  <a:chOff x="2683" y="445"/>
                  <a:chExt cx="1781" cy="717"/>
                </a:xfrm>
              </p:grpSpPr>
              <p:sp>
                <p:nvSpPr>
                  <p:cNvPr id="244" name="Freeform 85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" name="Freeform 86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09" name="Freeform 87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504 h 504"/>
                    <a:gd name="T2" fmla="*/ 864 w 2736"/>
                    <a:gd name="T3" fmla="*/ 168 h 504"/>
                    <a:gd name="T4" fmla="*/ 1776 w 2736"/>
                    <a:gd name="T5" fmla="*/ 24 h 504"/>
                    <a:gd name="T6" fmla="*/ 2736 w 2736"/>
                    <a:gd name="T7" fmla="*/ 24 h 504"/>
                    <a:gd name="T8" fmla="*/ 2720 w 2736"/>
                    <a:gd name="T9" fmla="*/ 103 h 504"/>
                    <a:gd name="T10" fmla="*/ 1764 w 2736"/>
                    <a:gd name="T11" fmla="*/ 103 h 504"/>
                    <a:gd name="T12" fmla="*/ 654 w 2736"/>
                    <a:gd name="T13" fmla="*/ 292 h 504"/>
                    <a:gd name="T14" fmla="*/ 0 w 2736"/>
                    <a:gd name="T15" fmla="*/ 504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736"/>
                    <a:gd name="T25" fmla="*/ 0 h 504"/>
                    <a:gd name="T26" fmla="*/ 2736 w 2736"/>
                    <a:gd name="T27" fmla="*/ 504 h 50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0" name="Freeform 88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5 w 1769"/>
                    <a:gd name="T1" fmla="*/ 8 h 791"/>
                    <a:gd name="T2" fmla="*/ 485 w 1769"/>
                    <a:gd name="T3" fmla="*/ 56 h 791"/>
                    <a:gd name="T4" fmla="*/ 1157 w 1769"/>
                    <a:gd name="T5" fmla="*/ 200 h 791"/>
                    <a:gd name="T6" fmla="*/ 1611 w 1769"/>
                    <a:gd name="T7" fmla="*/ 432 h 791"/>
                    <a:gd name="T8" fmla="*/ 1756 w 1769"/>
                    <a:gd name="T9" fmla="*/ 609 h 791"/>
                    <a:gd name="T10" fmla="*/ 1689 w 1769"/>
                    <a:gd name="T11" fmla="*/ 787 h 791"/>
                    <a:gd name="T12" fmla="*/ 1589 w 1769"/>
                    <a:gd name="T13" fmla="*/ 632 h 791"/>
                    <a:gd name="T14" fmla="*/ 1389 w 1769"/>
                    <a:gd name="T15" fmla="*/ 454 h 791"/>
                    <a:gd name="T16" fmla="*/ 1109 w 1769"/>
                    <a:gd name="T17" fmla="*/ 296 h 791"/>
                    <a:gd name="T18" fmla="*/ 581 w 1769"/>
                    <a:gd name="T19" fmla="*/ 152 h 791"/>
                    <a:gd name="T20" fmla="*/ 0 w 1769"/>
                    <a:gd name="T21" fmla="*/ 76 h 791"/>
                    <a:gd name="T22" fmla="*/ 5 w 1769"/>
                    <a:gd name="T23" fmla="*/ 8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69"/>
                    <a:gd name="T37" fmla="*/ 0 h 791"/>
                    <a:gd name="T38" fmla="*/ 1769 w 1769"/>
                    <a:gd name="T39" fmla="*/ 791 h 79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11" name="Group 89"/>
                <p:cNvGrpSpPr>
                  <a:grpSpLocks/>
                </p:cNvGrpSpPr>
                <p:nvPr/>
              </p:nvGrpSpPr>
              <p:grpSpPr bwMode="auto">
                <a:xfrm>
                  <a:off x="4238" y="5"/>
                  <a:ext cx="250" cy="595"/>
                  <a:chOff x="2800" y="41"/>
                  <a:chExt cx="640" cy="1520"/>
                </a:xfrm>
              </p:grpSpPr>
              <p:sp>
                <p:nvSpPr>
                  <p:cNvPr id="242" name="Freeform 90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3" name="Freeform 91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2" name="Group 92"/>
                <p:cNvGrpSpPr>
                  <a:grpSpLocks/>
                </p:cNvGrpSpPr>
                <p:nvPr/>
              </p:nvGrpSpPr>
              <p:grpSpPr bwMode="auto">
                <a:xfrm>
                  <a:off x="4298" y="53"/>
                  <a:ext cx="399" cy="574"/>
                  <a:chOff x="2934" y="163"/>
                  <a:chExt cx="1017" cy="1464"/>
                </a:xfrm>
              </p:grpSpPr>
              <p:sp>
                <p:nvSpPr>
                  <p:cNvPr id="240" name="Freeform 93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" name="Freeform 94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3" name="Group 95"/>
                <p:cNvGrpSpPr>
                  <a:grpSpLocks/>
                </p:cNvGrpSpPr>
                <p:nvPr/>
              </p:nvGrpSpPr>
              <p:grpSpPr bwMode="auto">
                <a:xfrm>
                  <a:off x="4226" y="2"/>
                  <a:ext cx="96" cy="568"/>
                  <a:chOff x="2730" y="32"/>
                  <a:chExt cx="243" cy="1448"/>
                </a:xfrm>
              </p:grpSpPr>
              <p:sp>
                <p:nvSpPr>
                  <p:cNvPr id="238" name="Freeform 96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" name="Freeform 97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4" name="Group 98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4" cy="961"/>
                  <a:chOff x="943" y="1769"/>
                  <a:chExt cx="1085" cy="2450"/>
                </a:xfrm>
              </p:grpSpPr>
              <p:sp>
                <p:nvSpPr>
                  <p:cNvPr id="236" name="Freeform 99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" name="Freeform 100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5" name="Group 101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34" name="Freeform 102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5" name="Freeform 103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6" name="Group 104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32" name="Freeform 105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3" name="Freeform 106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7" name="Group 107"/>
                <p:cNvGrpSpPr>
                  <a:grpSpLocks/>
                </p:cNvGrpSpPr>
                <p:nvPr/>
              </p:nvGrpSpPr>
              <p:grpSpPr bwMode="auto">
                <a:xfrm>
                  <a:off x="4456" y="662"/>
                  <a:ext cx="444" cy="951"/>
                  <a:chOff x="3334" y="1717"/>
                  <a:chExt cx="1125" cy="2426"/>
                </a:xfrm>
              </p:grpSpPr>
              <p:sp>
                <p:nvSpPr>
                  <p:cNvPr id="230" name="Freeform 108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1" name="Freeform 109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8" name="Group 110"/>
                <p:cNvGrpSpPr>
                  <a:grpSpLocks/>
                </p:cNvGrpSpPr>
                <p:nvPr/>
              </p:nvGrpSpPr>
              <p:grpSpPr bwMode="auto">
                <a:xfrm>
                  <a:off x="4394" y="721"/>
                  <a:ext cx="348" cy="951"/>
                  <a:chOff x="3181" y="1866"/>
                  <a:chExt cx="883" cy="2426"/>
                </a:xfrm>
              </p:grpSpPr>
              <p:sp>
                <p:nvSpPr>
                  <p:cNvPr id="228" name="Freeform 111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9" name="Freeform 112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9" name="Group 113"/>
                <p:cNvGrpSpPr>
                  <a:grpSpLocks/>
                </p:cNvGrpSpPr>
                <p:nvPr/>
              </p:nvGrpSpPr>
              <p:grpSpPr bwMode="auto">
                <a:xfrm>
                  <a:off x="4328" y="767"/>
                  <a:ext cx="244" cy="934"/>
                  <a:chOff x="3006" y="1983"/>
                  <a:chExt cx="619" cy="2386"/>
                </a:xfrm>
              </p:grpSpPr>
              <p:sp>
                <p:nvSpPr>
                  <p:cNvPr id="226" name="Freeform 114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7" name="Freeform 115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0" name="Group 116"/>
                <p:cNvGrpSpPr>
                  <a:grpSpLocks/>
                </p:cNvGrpSpPr>
                <p:nvPr/>
              </p:nvGrpSpPr>
              <p:grpSpPr bwMode="auto">
                <a:xfrm>
                  <a:off x="4256" y="813"/>
                  <a:ext cx="160" cy="870"/>
                  <a:chOff x="2819" y="2101"/>
                  <a:chExt cx="405" cy="2219"/>
                </a:xfrm>
              </p:grpSpPr>
              <p:sp>
                <p:nvSpPr>
                  <p:cNvPr id="224" name="Freeform 117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" name="Freeform 118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1" name="Group 119"/>
                <p:cNvGrpSpPr>
                  <a:grpSpLocks/>
                </p:cNvGrpSpPr>
                <p:nvPr/>
              </p:nvGrpSpPr>
              <p:grpSpPr bwMode="auto">
                <a:xfrm>
                  <a:off x="4046" y="827"/>
                  <a:ext cx="168" cy="858"/>
                  <a:chOff x="2285" y="2135"/>
                  <a:chExt cx="428" cy="2185"/>
                </a:xfrm>
              </p:grpSpPr>
              <p:sp>
                <p:nvSpPr>
                  <p:cNvPr id="222" name="Freeform 120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3" name="Freeform 121"/>
                  <p:cNvSpPr>
                    <a:spLocks/>
                  </p:cNvSpPr>
                  <p:nvPr/>
                </p:nvSpPr>
                <p:spPr bwMode="hidden">
                  <a:xfrm rot="5755659">
                    <a:off x="2047" y="3787"/>
                    <a:ext cx="771" cy="29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66" name="Freeform 122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" name="Arc 123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211 w 21600"/>
                  <a:gd name="T1" fmla="*/ 0 h 21602"/>
                  <a:gd name="T2" fmla="*/ 833 w 21600"/>
                  <a:gd name="T3" fmla="*/ 903 h 21602"/>
                  <a:gd name="T4" fmla="*/ 0 w 21600"/>
                  <a:gd name="T5" fmla="*/ 874 h 2160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2"/>
                  <a:gd name="T11" fmla="*/ 21600 w 21600"/>
                  <a:gd name="T12" fmla="*/ 21602 h 216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" name="Arc 124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1007 w 36729"/>
                  <a:gd name="T1" fmla="*/ 388 h 21600"/>
                  <a:gd name="T2" fmla="*/ 0 w 36729"/>
                  <a:gd name="T3" fmla="*/ 453 h 21600"/>
                  <a:gd name="T4" fmla="*/ 489 w 3672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6729"/>
                  <a:gd name="T10" fmla="*/ 0 h 21600"/>
                  <a:gd name="T11" fmla="*/ 36729 w 3672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9" name="Arc 125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54 h 22305"/>
                  <a:gd name="T2" fmla="*/ 487 w 28940"/>
                  <a:gd name="T3" fmla="*/ 933 h 22305"/>
                  <a:gd name="T4" fmla="*/ 124 w 28940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28940"/>
                  <a:gd name="T10" fmla="*/ 0 h 22305"/>
                  <a:gd name="T11" fmla="*/ 28940 w 2894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0" name="Arc 126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80 h 22305"/>
                  <a:gd name="T2" fmla="*/ 791 w 30473"/>
                  <a:gd name="T3" fmla="*/ 932 h 22305"/>
                  <a:gd name="T4" fmla="*/ 230 w 30473"/>
                  <a:gd name="T5" fmla="*/ 903 h 22305"/>
                  <a:gd name="T6" fmla="*/ 0 60000 65536"/>
                  <a:gd name="T7" fmla="*/ 0 60000 65536"/>
                  <a:gd name="T8" fmla="*/ 0 60000 65536"/>
                  <a:gd name="T9" fmla="*/ 0 w 30473"/>
                  <a:gd name="T10" fmla="*/ 0 h 22305"/>
                  <a:gd name="T11" fmla="*/ 30473 w 30473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" name="Arc 127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177 h 22305"/>
                  <a:gd name="T2" fmla="*/ 932 w 34455"/>
                  <a:gd name="T3" fmla="*/ 933 h 22305"/>
                  <a:gd name="T4" fmla="*/ 348 w 34455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34455"/>
                  <a:gd name="T10" fmla="*/ 0 h 22305"/>
                  <a:gd name="T11" fmla="*/ 34455 w 34455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" name="Arc 128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189 h 22305"/>
                  <a:gd name="T2" fmla="*/ 149 w 34812"/>
                  <a:gd name="T3" fmla="*/ 933 h 22305"/>
                  <a:gd name="T4" fmla="*/ 57 w 34812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" name="Arc 129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189 h 22305"/>
                  <a:gd name="T2" fmla="*/ 394 w 34812"/>
                  <a:gd name="T3" fmla="*/ 933 h 22305"/>
                  <a:gd name="T4" fmla="*/ 150 w 34812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" name="Arc 130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189 h 22305"/>
                  <a:gd name="T2" fmla="*/ 559 w 34812"/>
                  <a:gd name="T3" fmla="*/ 933 h 22305"/>
                  <a:gd name="T4" fmla="*/ 212 w 34812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" name="Freeform 131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" name="Freeform 132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" name="Arc 133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263 h 22305"/>
                  <a:gd name="T2" fmla="*/ 996 w 36830"/>
                  <a:gd name="T3" fmla="*/ 933 h 22305"/>
                  <a:gd name="T4" fmla="*/ 412 w 36830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36830"/>
                  <a:gd name="T10" fmla="*/ 0 h 22305"/>
                  <a:gd name="T11" fmla="*/ 36830 w 3683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" name="Arc 134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419 h 21600"/>
                  <a:gd name="T2" fmla="*/ 725 w 31881"/>
                  <a:gd name="T3" fmla="*/ 203 h 21600"/>
                  <a:gd name="T4" fmla="*/ 415 w 31881"/>
                  <a:gd name="T5" fmla="*/ 903 h 21600"/>
                  <a:gd name="T6" fmla="*/ 0 60000 65536"/>
                  <a:gd name="T7" fmla="*/ 0 60000 65536"/>
                  <a:gd name="T8" fmla="*/ 0 60000 65536"/>
                  <a:gd name="T9" fmla="*/ 0 w 31881"/>
                  <a:gd name="T10" fmla="*/ 0 h 21600"/>
                  <a:gd name="T11" fmla="*/ 31881 w 3188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" name="Arc 135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189 h 21600"/>
                  <a:gd name="T2" fmla="*/ 299 w 31146"/>
                  <a:gd name="T3" fmla="*/ 400 h 21600"/>
                  <a:gd name="T4" fmla="*/ 127 w 31146"/>
                  <a:gd name="T5" fmla="*/ 904 h 21600"/>
                  <a:gd name="T6" fmla="*/ 0 60000 65536"/>
                  <a:gd name="T7" fmla="*/ 0 60000 65536"/>
                  <a:gd name="T8" fmla="*/ 0 60000 65536"/>
                  <a:gd name="T9" fmla="*/ 0 w 31146"/>
                  <a:gd name="T10" fmla="*/ 0 h 21600"/>
                  <a:gd name="T11" fmla="*/ 31146 w 3114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0" name="Freeform 136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" name="Freeform 137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" name="Freeform 138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" name="Freeform 139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" name="Freeform 140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" name="Freeform 141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" name="Freeform 142"/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7" name="Freeform 143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294" name="ncode_imageresizer_container_26" descr="http://www.myem0.com/upload/cartoon/cute-korea-icon-041.gif"/>
          <p:cNvPicPr>
            <a:picLocks noChangeAspect="1" noChangeArrowheads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5029200" y="228600"/>
            <a:ext cx="152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5" name="Picture 10" descr="S128x128P_26"/>
          <p:cNvPicPr>
            <a:picLocks noChangeAspect="1" noChangeArrowheads="1" noCrop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000" y="0"/>
            <a:ext cx="1752600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" name="Picture 17" descr="Animation1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flipH="1">
            <a:off x="2971800" y="3657600"/>
            <a:ext cx="3124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Bong hoa cuc trang.flv (1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723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060450" y="2901950"/>
            <a:ext cx="72453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1571625" algn="l"/>
              </a:tabLst>
            </a:pPr>
            <a:r>
              <a:rPr lang="en-US" sz="4000" b="1">
                <a:solidFill>
                  <a:srgbClr val="FF00FF"/>
                </a:solidFill>
              </a:rPr>
              <a:t>Hai mẹ con nhà cô bé sống ở đâu ?</a:t>
            </a:r>
          </a:p>
        </p:txBody>
      </p:sp>
      <p:pic>
        <p:nvPicPr>
          <p:cNvPr id="8195" name="Picture 3" descr="flowe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5715000"/>
            <a:ext cx="83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flowe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87313" y="5943600"/>
            <a:ext cx="78422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flowe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0"/>
            <a:ext cx="83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flowe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3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ncode_imageresizer_container_22" descr="http://www.myem0.com/upload/cartoon/cute-korea-icon-042.gif"/>
          <p:cNvPicPr>
            <a:picLocks noChangeAspect="1" noChangeArrowheads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5867400" y="4800600"/>
            <a:ext cx="16383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ncode_imageresizer_container_22" descr="http://www.myem0.com/upload/cartoon/cute-korea-icon-042.gif"/>
          <p:cNvPicPr>
            <a:picLocks noChangeAspect="1" noChangeArrowheads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1600200" y="4800600"/>
            <a:ext cx="16383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ncode_imageresizer_container_26" descr="http://www.myem0.com/upload/cartoon/cute-korea-icon-041.gif"/>
          <p:cNvPicPr>
            <a:picLocks noChangeAspect="1" noChangeArrowheads="1"/>
          </p:cNvPicPr>
          <p:nvPr/>
        </p:nvPicPr>
        <p:blipFill>
          <a:blip r:embed="rId7" r:link="rId8"/>
          <a:srcRect/>
          <a:stretch>
            <a:fillRect/>
          </a:stretch>
        </p:blipFill>
        <p:spPr bwMode="auto">
          <a:xfrm>
            <a:off x="457200" y="4800600"/>
            <a:ext cx="152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0" descr="13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76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11" descr="13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153400" y="0"/>
            <a:ext cx="76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8" descr="696927qx7ttrgj3j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5400000" flipV="1">
            <a:off x="3276600" y="-3581400"/>
            <a:ext cx="3048000" cy="960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ranh 1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EB9DAE66-5248-4ACC-9CE8-A448D8D84D19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+UlUepAcR2+wIAALAIAAAUAAAAdW5pdmVyc2FsL3BsYXllci54bWytVU1v2zAMPadA/4Ohe6WkH2sb2C26AsUO61Ag67ZboNqKrcW2PEmum/76UZK/53QrsEMCm+J7pMhH2r9+yVLvmUnFRR6gBZ4jj+WhiHgeB+jx693RBbq+Ojzwi5TumPR4FKAy5wZAU+RFTIWSFxrAD1QnAeoZMDAjr5BcSK53wH0G3G2k41N0eDADl1wFKNG6WBJSVRXmChB5rERaGhKFQ5GRQjLFcs0kcWkgr8Eu9d/R8MtETvSuYKqHLPT7A9ckLceL4gOS6gQLGZPj+XxBftx/XoUJy+gRz5WmeciQB5Wc2VI+0XB7L6IyZcrYZr5LcsW0NklY28zXS764yD0lwwA5h3XGlKIxUzjNY0QclkyA/U1KVVLzqAGt4VVbXvNav7V5XzdutnOkcy7Kp5SrBI76kM46CfTJMKqf2etaBT02CrozTMiT7FfJJYvs67dWjPMFcgFbxdk8sapCOICnOxpqIXe3AAMV1R3EbdOwaxq2oJYDt9FXHQVqbrthVJeSNaWa+c88YuILlZIaWVxpWTKfjIw1lgzBPnFXrpvUNcRPdJae/UNvjN+oNT/VW52xgP/RmE9A1NaE5xF7uePgo1kGNdUMim1sWBcpNjG7nFT5lPV0PTC5HOumwEU8TWXMYAwjqinp7GQflEmqwCUs5QjbO9gLTnicpPDTkwzj0700GZXbSYbewV5wKsLtBLQ1t2Uk4zqOxNQqyCcT68QPS6VFxl+tPAd7Ri+tDt8auebopuDtwfn8j1EcxGgGc4MmVpd56u2r5vDBzKlWnc+6cJaBWmEemC4L59XMQlmMfCK2oWWqb/s5NfuwBx3lPDUd01zfQe+iWvFX5lU8Ml+6xYmpScKMZgL04eKkxwD9hO0yCG9N+yJuRN7UAWNi39y/rWiz5evWua7v67APNXzmrHIYN1MfQR2xFGUejXqIi+4jolLYaTeSUS9lG7jR4hhEKooAncJDfefLs8vuyueLywZr83pwgV0u71jpdcKdgkit6/Yifr0b4PE3UEsDBBQAAgAIACV9P0yG9r1qtEMAALB3AAAXAAAAdW5pdmVyc2FsL3VuaXZlcnNhbC5wbmftvQdUk1n3LwyBUAIISpFexIKVJkWBBEHBGRVwsKAoVQGBEJChiUmIIOBI0SlIk4AoiEoTSOgJgsQZ+iA1QCijIBACAgmk3gQV0Zd5/971feuuu9Z11hpmzfM855y999nlt8/Z5+SWnY21BEgRxMfHJ/HD0cM/8fEJAvn4ALdEhLhP6h3vkLn/4Q/8ydqCr6BV+R33fwQ9D504xMdXnCjGdOV+ySfqf/RcIB/fhnrev/wE2ONLfHwhR344fOhUqBN5ENa23/McZLZ2u1OEdsRDW526xqWGgba4irCHJ27Gdm/68cHAUZ2jd2U27QFtgv6gHuUdL5JfzF9j2e4tpmv+2OF88aNHZeWQxKl7JRkqHiHBifcHfRJT2v64UMGZbp1u1kXf7xsLz6gKJ+Qwlt/ZIivDyGU9hoW19Mkuyu7C6tGzEvIuEfxCa/5o+WYuLnVQrEkkzkAHe6MRiD9KXVwHzyew5s8eovkChzy+SyaUtdgDBNy0V7PtvQxxVXEm3Fvb11tDqQPmzIE5CGceAuBHfdEF789ufakwvMqQoXpAqknAc3DOF6Sgmox4byHLf9o+PLT7WKTpAW3On+/kD1it7cTfW+Cu8EDApHAx4o7CV4yUHxewQImlb5Ny3jz3R+H1l+IJYqaGPUFb3Ef1bDN73tSNvf/cj849/iw80DBD0dx2dkQ6XXT724PvHCWPfR6qhj8rwg4fFyW2X13G/0FwscfnsYaVhTxEgX6kWrjBoBnblGClzdJt1d3FHKQgQubzYXAfaeS+mgwWmzUsDOltoNQylBeXB8bB2OVpT0jV8uRZXCXtKqMASWLcrz8crpoItX+9J2PM1YMEVR2iNMYrpUnCJyzfvcGa+fn2YEjTGMwbtxpYWJOjB+mtO7bpvZP6Z3E0X3ZJslN3msaxyDAcPX5z+1z4L5s5geSFR4XjyhIu+yvQ9Ne5huilhh2GyFlhpP8i45/fbJ0uzAcelz4YnJ5dDHlYkXgQPnfb2VTrqPHNwsDk2PEA0xDCi5pEJHPMGlJoKwtquEaE+SLTY/pxiWZyFvybie4S5zI0Pkn8Z4GSmwCW8NgR++L8ivKFGxdeUO9n88d5YGHl7odNb6COpR2QqnuZTtgqDWpWOX6JOq68/bwmqzWkdt7Tm92NrV180gHePm0SvAyflBu/fwDy0F5reEttogltJOqjuHcpGf+gJQV855xufXQ2IaR6LL6jSj7I98jtt6Vq76ZgVRw2Azsk1yTuzKR1XieS58o72ksZmKBGzkuYz5Lb/nJSAmKwY+si9iXcNqy9rYNvgyWqFy0CHHU4cmKUimSPI2vp+ogxKmIXnOkMKVFP8qGpDMnFh1btzRnFvmPMGevau5b7Vpkl3YZOYkd4el1oNUPkLBIeGDATzai9XXtiixX44Vo6i0vFF4vhxQVnInsx7DnCZChIaVxnY6M7EjEzjpg5UZu9Ye7CLfNMSeBohSINijr09GQ4m3C1uBVTC5aJPdgYi3D06DngRgwMe9bqnmVueo8xb8uskbwWPAgWB7bC9xnf3Da18ODmqg5mGvn/apdZc8ev5WL140SPajP//QLkI2GkZAKnjJPooTHTk1rrcBZJglugypEc9pyceSnZq/PhGLijvJTwCzSWkMB4SXI3g6YcsNbAminwBJPW9/jQ/uE5z+l5awi9A33liXuKVzkx2LpkYFKpJZARzqllYQqCHQUl4PfHdBlvzSwiazsSiYyDL+EMFw1MrgqhfC9GU9XdERqThX89JjklQ5RLJHmcamC3mKW5+hLbXB/AahlCkIyqjXzilij2smLQu/oor9bs5RnaI65YMGCX3qCEWGJ02xsoIWSPjBfKygTbMEYdz76IpWXhg9LFLhRdLPps8zZQF4xdJlINVh0Li78YvvsQ55CLbn+34g1EaRGpz0sxWvN9/oFbDLI0qAEePaXsM5k9cos8gS1mVd3cmJuh0g4bP6CIpzotd2/FbmTIRR0uMaVSb3SLNKJP/tbdbu1uSnVa6P6H1lRmBWFrs1WzOVAOcTqKSnHVknI90mznNXUbhxXCtOzpXXyoIAYMNmPryMQSKBS1RFkGYhJ7MZ1r2jYvA8hKdC/qWJiOOPD8fWKMFFU/qBF89uFNwByTQnqgE5Rg/M88f3SW+bMq4HUWFcPnPkkFy5QnBNblafN1U44IrbpOvG+W+f5uqKIf5waXHKcIWieFuP8Nn7z2X2PsALTXQXofsF6oFvYjVRQYTUGqOm7HcDUgx5xG7Esd8Pr1QXEsY0Hzce41ANc4fe2ZjI4hDCT/HIVWGL9Eg22MxWEVj9grB3nri58fGwC3+5dfUAOLq+UWzunITJBs2rv7PLRLsTuVFUHT15iuWjoDGQ5UZZiGccwt9nLHjQiw+gQaSc7nh1qZm8Zw5352WWkqsYg7foyv/XisJfi2izyooTJmxEW5BJPPGBii9FS0AXMPEhwKb0NWGTTX13HUaleM8FLNzvLiqCrdUhKQdzXfLw49D9uv4K4PPJ+NlgA2WjE12ydypWHhN0rf1eduEGrt4JvxvkSwQHnRaSnb1VzNmzd4xV9jwok/s6Ej9QV2Lr4Pa1UKA6MARA9QOr1ehKuDSJuycwdYcfe5VhfhK88mK4FKpTKBEVxK3S1Q7Hxz1nEUJt8eC2Nk1gXeF7vw7OKzL1SOapcZX03LDmQkFNGygzse0+yTia8HDfVUsItqP8q3sGcjhWL0gdFT09aNmq/k09hgUz5ijl1bWCaXVFVFUAN7EabbW4YjR4LGwCc7RaSj7WckU3a2aysRwoiOB1o3gg6/6kDi3aK2bZRpDmMSuoM2SMO12l/UsOf3R+sH0dX3+hF3yHi1/blUgu7GTSkHHNeSKlMGY2PGURexFDoVFZguZkP+i17z6nNY5PnPIvrmZXJnE/E1k4pglTvv30TmuKfUjty++8owH8KeTrvj4Mn5czzAkXPI0z3+sKDYHIc8L0lXkOjYSoNpeLW0+3sHclxjPihQcxSgg89apz2HbF1CsnrFuMKql2TcPifAutrhQFECLcAgsZe3qMvXbsuCF9QdsECFMnsp1HhBhtA2wvkDMbdGptNGAh/DboyFdUCco9twxZJMpYJCDq0gsKE4y9zk7MJ4CphvIChcDXSBUDHsYJQUctdzlZdkPZ1jXF+rHhDO0Hke6jqI1DTf/wdZgN2Y44IlEqzmiNAYm8EZiF0RiYpwpHNIwRw41SQQHbg/IoXsfSKMoXwDIYiD+xwa6FYjUY03ajVAYxDqzqaNvQeJhnFmZ4JJG84VkCkVqpxNJ6av+an+1BRMgo7HNlc2Jl1pG4MSfCepDuNc7Q0kVy2G6n5GE0Ut+D4LfhGadegticwxLGfO5Eh+cvkQHT2afD7X/a/P6EVUKArAMaGHiAo/IAlJDL9R+W3K8IWgdA+0fUz/1SrY6oywGwZY8ttiLoP7lM8S/liLcva1RNiZa/kH6G/bR/7BLTy9fC0Kcsnj9m/Bn/UV8ML/KCECPHNt+F7q1T5t0X1fvCzC8YCO+ZZXX7Yp+omLpf5QDf2zj/1nyvk82S/AYBePBPWNl76EXw55KJPauXiYL/MJ/9fAb0pfXUbqF5GbX2HPM97mWkV/C2jzX3AGTCSbvF3bSocLvKRARwUV1m+i8buU3pcYVQQYBdh0SOhLTPmHohTo2QL+mOC2G1+RxBVTxOE7X3Dg4vKIK7/dZrObDt1S/5KFf+GYCyJ/lKw+bPe1+P4r6Rt/F1klfVHclLXQmTaORiLm/z6mDWU+jgA9Nk8XG02XGo+ePnBRS13m6NifD0ou1GxWT0hxb/wwn4tKS2+NcBVhi11ngw7tygTsmtWXjQ20TNfUG/fmzqY6cEdki14Px+2Frr/4h/Ef+wxzo/rdM0eBp8yBmDPqrRtTAqu5PN258VudR0qltoWyCSHhg8imjDI3/8Qva4fKA11q7eKJye4zG5kRqDwPPJk3prqMlr9em/LWpgtIPYq8sdAnHR8UKjXhvdc5jWoO++s4/6Ebd9dMCEAoJ5Uf+5TLZYRdJv5P08A7e9wv3Vj9wLwqG8BtbC/76sLuZhmprfJrZKjl4vJEwb+K2xIkAgSlN+sL/6lntUa+n4cte/FNw0Z8H/b7sN+HXTOswa7Z0dvafqqIpZEWM9pA4GJ4z8UQ6Ez1fOttejzUm7iZqEic9lT4l84V9jY9p21JnUozgjmd4iuyVd9I3CPvEH0iyxz1W9hb9XONa7wkXu980mXKy3xH7F9AwN79sVCaPQ6Q4nMzBXBDUHONLwWKv4adTcIJ31s6g4J7cLG8G1Efkgime3noNqU/BligADvmmw89j1srIulFqTMm7kAqFK+9iIhJ2gJA9W6G3LNfX5r7cslF24i7/PNa2LXEoFd3oShu9L3z5D67dt2+O7HSqiO9IF+f2jFpNoxUC5+eTHRip3hmVNA9oqDECorAArcDF9KT++OIddlJz300q0U4NdzrwUgmgC/1uWMC5UVEgBvymO8ouz+51LWCNYabjGxMyMfrtlCLE+Gv3veRlcUEowAxp9gLtJb15mF4gRxlbYwB9HkweglmPy83B/utNDjDKaVtBskYp3hu+PVy3JpwlY75o4h6YNedK5jx0AHLnoCJ4BnQpwZt645Qmh9V1nYSZZlGPqCqX5JgiQncJSUFupSAf5e0cd0RCuKL3lbs8j9aYtbj7tFdQgmekeYyrWc9/HPTpQJZD5DIprWfy+j4Vxq+SB1/gq9toV5IvHexDUysgKmry7xSvdm5Z8e6Ujoh5pofeMYF7RHeSmgq8PE2kRTl8tCX7Z/6Rq8HpA8UFF2r6qDVBk/6MuaLE871FJBN93N5UA7c+tb5jJbd8KWMA0eTdNdgDB0kwyU+8GzmNa07vJ4Ddx/0g687w8o9uxzoyrKPVUG+RHYeB2INNWtEyEqtJ5fpnk3lPUFnuIDufhet9+RHDbUA2QilXa5Odv1E7XuhUtN7zlyw8UYt+xHM9a3ybi6+EAGuZcfhmn5JFEsatGdEq3tI+JPFbUc/fnq//yNSxf8k/trvdHfxogUqSHn82FBT83LrOvZQsbEYysEBuixRjlg/6GDMRTXDiSVnGy66Atq8TYm8pKCp/JmDe53Bvb9Cebw2IC7f4N+yL3d9I75gQ3Q9lqQMuvThm3VNq+mKie+ff1uiLCP/h366udO0SVwq4MD6Qv3wzSbQtNLKN+v6quGr/Rscn+fYuaBdImKb8tZ1pR++wdi57JJXH726607FmeSd6kd11qiEHR7/plQFcyk+C1/wP/XTbefiqGPe8OaUemC+jr35HZdLX6CqFeazsvD1kpDrukfCFzqsjUKGwsYnKLVKYVPd+UZ7cZSrMyH09R23DckmNMp9d1F+X8F7Tsw0Uk1c+Xk6IwOzvgw/mrvdo2VIcI7509NiQm8f3w9qtudf10+b7o0sS38OMIINDRw04PwtENlLbbYVFED81xnCnB7OilHdpQRqwDDynNft2JwVfHk5fCXc+A2Un9wnHwtN+K9BoLtYuOMCKYQEv3wD1XsGhb/qC1pPFkmdmF5pLnq1P72+oO0NNnY/BewqSl9flN+bf2/+7837QKb0iew0YdVQ9aryNzZ265uMKD2mK/89lUxMM6FUz0/SeIv64TMVnoEkOA2aEfY25XbBywHi5pbr05zeNi4CMpxjcM3Aqetdnyd68HxajOq1iSfR/83AToYcO68lFS4VH8w0sUBVzVT6eM6HD4YrE43GbX2WCC+iQ58R1JDMyZEH4CoEN1Sp/hHWvW29qJmce9mBdp5ul3n6gcEr3WuqkDnPuAQCumMB02g8Q5utl3RmOXM4UDMyO8BxfxdLJPxZ9t7NU7FBi00v4dmH1ApMZjZ3zrs31A52w2gY8i2CD674AhHLniD4Roy85vTOgCNiLzPQCEg/e4MnaLq/5wwJo+1OLPPLIlDgb8+75kSo1611CfwCBKxYt44c6PDpB+/8WpD7KzpKGzlHxgasOmFD1WEGb8B+tz0q0Qi1pkZyfl88hHi1wwsb9JJDYNE9jFW1Ee73ocuGgRovbvRGF9u59FBLoXGLDZUEK2YMv/lrV3mZhjEM2sH6WSHUXWw33c7F29k9JTQOk3DGR2/86bqu26UW41rjoygGfPAD2ZqQfVKl9r566lJo2iGONMevBf5M04pMQGwxnch9RyAxzDVUtZMoyPN4KY4RpsWe2GkRTzWMgFpXI5/iex1BdDt1aohxiTqmRBIYTPYRVC6uRSQ1gNGORU75FWbr4iz1ni0O3sasGni7C0M/tb/2ippSjV/2Mut4BBvR8dA6UgVJPQHzmWC8OV8/hPHx3Ypzpjlo6ZSZMWp7cPDHLmndEOZsHVhmwtO+FEpR8/R2xkJ/6wPMg61vrsbyNao1j9kwdYGIwUoudPV2P8S+LYPNMq4s6+5SOxEcfvsQ5C+IOJBOm2yTBS2gA3WYTBTUugopVtd7POKABQpTaIGaNx1fH2nZHiuetv4zGuCu9hc2/ydde/UbqNBnxTvn69/oZeFfU6d5YaIUKxUHF6jXkZGvVcmCLeRSDTxONhAloiH1bQ4OGHwn5f66oXWB3PBeTUMJVCrZp8QA4R73z3KIMUKNUHe0QlFbc5ThiyFM2BJUqKMBRsywtED1dns1ExSpI55cHp62v0hk6/OmYgCi6r60DCpWYznuSyqcLQ1PXjfUX3G8FfTMTAl0OKh/xxSWNi+JK1b3EC4lPliGxvsxFTgkPxgS84tti0ws46UetGIEqxgHbdPIMn+mTb08HbmJYZcJN3dj+Nct6XvsWeAyXtt4sN9oS2mqr5hht8ZVdo3MemCmmQR2GMuSjRUyvHFziWyNdZfBsTi9PZyXcCI5ZXv5XlKbnJe+TCNmvJ3VT2OzEOLYR/nuaDiUWA1VYfglMli+wHUnpZ0vj5tC4k+tgXVrVMG+JYJ42hy4PlbhJyfwUsjjp83Xhcld4uUXeatM6w878/j7sN+H/T7s92G/ZdjQd4/u/WzKWwwrKgMEJKyb7q0soPc4Iy8ee8hb+YLYo4yNGg5s+UDKyvq2grbHapI5Jm66+No+7Z4z4tyH72Gn1FtFA/xeZTjf5Kal+zP2HGxSobmZs14nflHZoqf+Vcq9dkkfcvbJJbNNP36xl5BZ8F83Vn5wGtzaVhw4/cX2w77/uisR+OjHbs2sL/cgJhV5VG39enNjt4G6jMM71L1/uk68X13Z/4KVf9ud+P/MigMWBYNPOaZtdgp15W1pXGTRwwKBTuHkMiNv6SA6FsnAZqcNFsLJPmkxaojQ+buJ1y/Ns2k45HxBSI1PIG0wRHvSiPqUhXirj+4znWuQtu5pqXjSWPGjlrrM7KXPW4FabuqpFyAxZ9Vv3KAgaFU7xzcK7dEVTAYZuKHVrs/WnWqJ4jd4ERGcHgU4so8vw6EswyHh3tjLj8QHKsXmdNvWAiCsd7ZGuk2jd8Y2ab61b5n/G8YZg7DHIr2Dj8IHaXqtv/HmY8eBtQi1sPr9j7WamH9OA7fIh9Lf5dLeq+oLJg3NUqqQGxO8hrWzUZCXAVxFLedLH8U7jl9Fv07Id2/6uOYpMTE1nmd+fUP968CtYEuXeJhCr+ympTjU5YyzoxW8aTmeIZNrk+rnPCP6ojjI98MUlSsLzJc2dG+STb6mdOh4CilEBr6Xdlvy3M/g8vT5unSCBU8y/3iswY3mJhBn4KiAUojBadpQeKGdyywZdPK3A0onpyrTIw5xzRAwLBp4wFae8KL4k11M6ek4H/M9cRIFQ8ynZZ+YyU4E75LqfR90+2Ta1HtKgG3IjCxX0UyLFdY6hb/aHFFQ55Pynf/0vE+KsKR1OorY9CQ7e05ocJMN/nIbddXwFNvrhK6Ayx/0KAMV5ujmo8TA1y1F1FkqvSkbhHj/wzxJYRZPJYtyXUvG6y/W0fobIeylsTQlIz9f3hK0EYJSOVVw4nqXEyewzYx2YRDBoJI7OMiJrJgCNs65bZZSzxDv6TozkOSDJVwlc/oP9sOJUHLt3Hivofg9k4c2tmaLr9OmPXHROlbtxDb9NtP5HJesQeojbfi7ExzOK81EXyfE8hsj6Mx8GwT3znNXQyWGVUroC0bLnWkYo0Lm5NHshdzOEevXR7kSj8jEH6mXDjpne4rQOffRKFGWqYNeMo4C8Pm3LSf2s+c8GbjauwNGXEC4OHUrIovlXN1TLblBjwsJKS83O193Nwq5CSAHjLVRe2Ne5w7SGCQOO+3aSv1XnkeFJNBtEO4O4SZD6u0xIgGmD84lokVAQ6yZEGco4R6O+ebEQLdaIZVSvnem0+/2GyJ0r84Ednc3o4YCp0zqRvO/1ChRGeKwaVPCm7slU3cWFQlMAiM3i39egJdQ/nsBwzdcy5gJ73TL70ggEttqs8yrkErFiW+4uDuFzx6LJd8yV0+qCZrqdsrCa5T1BpHOOoW9iRei3dqRcRQI6LDDvq2KZ1pHDimSXbWkJJCMW/6ZsFeOkSRFNhuDaS5CwZriDOjQJHNI+AibQUFq/my8VXyColR2NeNca5gVT3Gj1iquC8lqiZsEq9zfKNVEOHrdZ2AMMRcomoUXkDSd1SdW++Tga8t6xxHkvYLo5WbPhA3AjOvv/zQa2tSeMyFpiVriGGq69P6OHJVGl1fmS8r2w7miDn+WrKEzLqwFXhqObFUAtiowhIwsUECVZrhkJWPvjq7APSrHPozf7e6CFjKa6cTREL4pI17sbVGAjXwNe1C9GEMBV1KbTC/1zE34VNeQhZTmRN/d+e4lQux10gLhWYSrlo7hNUj6aSkieCApzy6TRDLUV1fF1VxW90tsH01m+RJ/ptTQQEC519bcPz/r1Gg5tN0GEPo/FhW6wIWo0KtPowG6t7Nq4tWpK2Mtul5nvJ4u63EiKs93o9hkgXpJzm2+4QtZ5pwUQD1WrQFHtK1+qeGx9ZLAHcyF60mR8+16rZYr7kp/rbti7C8PQHObk/cCoH3FxH2Xc8x93a8/hzfLxcJOGPcQhfvHVDu30vSBbmZqS3jhIeML0Lfm4W1IBq3XUTB40NDA3mWyXsA92rxZJhY9YrT1EtWMeu6D+r/kqr8CV/07Aj6pP9wSVe7M2PViRFgCQ5shkMk7ZqTjQzldCNZj+PUyV07gL5KK02pV8KNuxJjiwq2mD+UYAyEzKQBymsBoMRELKs0xS52ndiLbXY4vwkpUH4RBFsgC7ln4WUsgA6b5SpC//nIttazwnejmdmmuRkdEThy5sVl0VaPfS0x3DmAYhzVJYBP11KmRs5uo8YjjAjAa1HmxR/F9ciuE2bdDxss5sre7J3VwZFyhtI8PrtWOY2nMcM2sefGPKCip0YoseSU1hiuPPq/3ROzGhrGFE+GQ+zh4vAvnjyh3CgOdulOH+kfUXHKxxJwnE0NIds8xn3ZvnvafyUPObOT5yLtrfaTxVq71W+kPDmWTUueWaL3C84toNilG1J3SQ+LSMiUfzceIAhSTyZbC2JsAFp1hPtKuuEhL3MmJEeRnwQkWqPKaGhVeCRVU95jLkrQaqJwcyZdrgRqpxJhZKXeK7HnO6NemcQMoqSIbX+G+q3wjaM+wuo3KJWyPLUXZkvAJTOhJwKol1FOXqEqcIao02qidZDQf+sc9BYQxSfnE/OuDW/hizbNYNoOQwHCOPEFQjahqMnRthHmKwdzKjUuhm/TX7M7YVYwUFJEJtTfVO4u0XVOE1a63L2fjl93P+mvKaCH4Hl0tsz9AaJtz/6QWEqe8nj2FjamxR9Ra9fIRoi3sWob/ikn8QvvdAjUq7E+6HcsIq6v7NMRrQ7sa7hAsdzQdBwusfstgtZCY8S6Z/s47ZbSuz17o9XHuVYEQPkG0Dbp2WXlOLwxbFzWu+4BEq29mUiuOc5X0zqTuGqqLoqKrXoCZ79DsPKwUk4LVVN7kHSqGssMfeYg/8s8dmX64DyRvtVfUZcXH7XbarkpjuxkbrsQO0jjCIolg+uPaIi9nrxzzDoFxN1zz7ZqxyfKPaBZvKHDMq/zpdH04ieFUh0eVAEd9ZO/jvDNwvJocW6e1myxP9r8+1tuqjVxuskAJWKJCaqYutmoCWzXd6+LtMidQv73oOj6ibESI/8jfc6Gkdt+zfTHjaKSTlr+LlhRMY4k5DtGW1+p1BgFBqqXTNxuuOkWtxs4giVNXHkNzuYB9edcsr6xkS8M1LlTpRMXxSj4ax44cGdwsm3DfnfDBS5gJjPvom/4KemxeBqqmTz5N42GAvCEbXvFJ3ZzFgyExUUKz7ofZzMSgvE/8Qj7NL2sMAyIWstUeXTNZKTkh3P6lX3uX8qr4rgm1Ep1C98vaoX6RfZVOvPllXRLXM8kqyRCfAXb5D31ekF389frqQBGoCol0bNmsFxejy+6+c4Dynysy5i+FXho+jQClY9dsKAl9lvM8Rk71BPBUptv6ycXj3sxeDy5982fWzUyKnpaF8mrntatnX7xdHkeTmAwcp8rZwMXFVWi0QqVtLrSAQv9z3Y3ws5qzapw5tTQ1zhIh7awzfLG6/lceJcN7ZGPHg00JYxX7uADpRetD/aS77M+GNa1X9HRjbB8/gpsOJTmj8savvT3olhNx56s1UgvUG6PrVDtgzkoJzvPWrfpJurvWZFSXzbV0uvZVXOT2sYLbf2n7ErJ/bu3wDuiyyyC46i5wNddY5uYa9uRfiaddlmV5qcXaTOvZ6wg7l2UJtNkpVB6IV1HGf4epDVkOiVNxX63PU5dJ9r43UAC4dxGFZv6zI42IhcHAtIq2mjnGS21EwPxre1tyzQgvTt39okzL4ZqWVHyHRkvH0MXfTZ7gubLCsadwhjwJGnGDP36Cgmb1ocllf3BTDie+nJ/csUrnPi/ew4ZPZeF/swUv52x/U0xQJTbEvq1Aui0sEElsaoVa91ge/s/dUm25XnRNqdhxRw7zlyJ1D7EG6NxAGn3jfzCJ32mB4mKo8LMtR/ePcYHmwOmSTZ1phWM7rE6yHuM37W6/gYWeQKopNgS+Tx6/tl29VrPkzuUk9GGTxgTd1Uq/c0IJV2Qwe5VafoxrhzFunWwut2WoDGm/iCrfq5hSDktjk9iqLTYDQ7i9mfn6L2JEtozuYMfdfV2OfPY0H3ZL4gH8vDNQ9dpE1lPshulUVCegMq8P4AF6tl82+FDtM7HnYyOhn6JekLzxES2plmv79xBT/xARf3AOpnmfpeUxIBdvMyA3FcuALz51rulv9lrKrrh1pWOOmORDi4eMUeXkGtDF15/t6N6IJTNUpxbLkqnl54Fuhq0Fs/nkNjBNmiuX45svrS3vs48CQPuv7h+rv9JUf06w43UpVq5BHLUUIib9IA8Gs4wlx+WA2SolgH7bZxCLKDanH7pRsIFFNGxoRi1h1WQdLIDUK1R3CK0CbefyaHPE1NEHZjkbpVbXcp+Lp2+RiQ2ycielvmfPC27R8oJJxG6HsAcV6fIvKRCZohNwP41DEJ9MaMiz7Jat8jPHBMVZpe8cSGDNp8e85Mn173e3gy/5czHN6LJMFh4zfvTpr1x/t3Y1gptK28iCxK3fZwfcIsl3wUi5YGbDgpcTXSi3RiILLWTmG/FA1xutoTNwb+TZjdDqvLdey/kPzS78CNywnFkHbduYhf/Rlvn3ctOP4yqShMiP/RZ04vMsUYbwCng7CXOXXg5fQnAQD5HTVMxMMTx2u5aHxgJk7oBgz+JekWNXDpMJl09ntshNkIKlHXuZ1jpyOLKAERZakwJ4wa/5RQ6vE8Kd16McNju5llQrp8NGLl15R67Nv3VFn/9BWCIDIykRh0yMf58I9zs0bc+we4HguMHJ80C380GcMOF6mN4EB34Ompl/EsV5am7qvGXau4VTAAkBCqyYUIH+XWqv1eHPu+86vOE0k+Dum7iAJ6gC7uAyoO03lUahnuDnAh3kQO5NIRYWtEAcAMcVcawiy+GhHAdbDjVKRKR/XKI0qJTwy3afyd0D+3N2+f8g66X2d99QaiczZp69XL5X/j89CX4gyzytcmBonw6GHUycVRJwe63vl3aNM+9/vzjjYiKWTAaS54hjGIaEp8mFn+Y9HU8N3wFFvQHLx+ISzbgRdXcN39Fxbc37IcrKwp9Oo9gI5IoAN1w5P3CW6z5KZb3q8BhzdVVeDeXauLHiAzsNL3UXAGQ/+MDhg9JXEqGHo1YPEolzvwDtTYOeQnVyY8O6zR0/Nzc/iFR4Vz02bLxqkYpSoFNefb7ZoHQM4D9dnRT3cd/zYNnHdrzyUW2+npSj4b6aW1Zh7GX5/9q8t8vblMOcXwkuuWSrZxe5zJ7nercP8SiqPOSS3PPmyw9fJkSOfZY3AV9gNczLJpjDwpBy+oZAnDcvA2wINM2Y4qrD9vp9S1MVwybdCQYfW8QplHdr/ChZANhl9wCQMhWTArAQspdai2y1Ou72HuWGT5/8z1tnpWu2Zs6bSHxqvt425u8TR30fchFK2frR1z//frTwWX5ZrZPrl239+PNWw59WOFdfb2OzvNumPpILDX5/bL7uPuO2g5uU8rjgI/9fSkh8ckfqTpsDf/yXao1NKrfiT/HLlnevv5lcUNY5O8zFLdvWLxoxv5XQYPUkAnTBZ/3l1J7+K6H+XMlu+rciPs2w5Tf3jJDL95AVy9kQenYLhT1D8RtaLAhZPi0g9ItS7PhV09wxHkbJU1t3h7rAY7hiPIM4AKcNpqUZwejcVnLe6hljcxdIi7+tu/nFVZ/f0MyHVv5Z8ZmZ1u1d3DEqudMuavJbq4MVfQ3CaOJ+it/DH58966LCxUn7eGuN7z/Tf8aLi44yNS5YW04Ym7S6mmsVvRCLOCmQLbS2Mlsiyy6Cq/fm+MdfFLFfskBha8hQJVxTASrTBX4IlcJ1AyLyKjoHPys60dxQZmlEElk+V9WsaPr+lSbY5epNNZ2dXDLkVdaUbmdxbU9PieEOUMrC0z1EQxl4kC3bSrDbbMvwkgn746DtK0Xl9XyHuD5APmOzXk+ciZ7YucaXt9ao4vzKCmwUYEqcPxqtNEIW8BBL3vdZ1kUWK2u63Dg0TBbYbbp8bLgtDf8Ue+0j6sM/+th85aOv+F19zouWx048hd67K7NqXteFPr5cz0F9es7zTgBkraBTflfqpwMEH6r3ZT4Ma/XVCvCn51z3esH7PLQq7uHqtIzrf3q5nkv7+JznzzYtzW+b9c7v/mTJed9I6fBPnd7Ey1tXD7kZoz+9XA+IfnrOQ6F4tDbqrE/Zx5Uk1DGDb6T0XuoZ4j7NnasiXxZfFfl/4IbV50V/i0UIsq+LVp9/+slZXnjyjZSWvy7tD1b4YbWwr9Xzs8gtvor+q8950Xrr7Pix4a7z+R8NafgniW+jFP8opwvTdBS06lbBn0XOtQiFLw8zfHr+bAGgjoI4Awq7vVs+Ffp5fyOl+wzyMRetfvpsHwprFfzVvyo4nyhzeVNo2RmfTx781DdS6p93pYys9+uL1VrTtm9U8KPDbffwT8vOr2+Kr/43TRFVFg0IIcFpb7mZA2m74mgeSRIxG/kbLeU8oYDobuIWnnCOUNw0c3DzpdY/V0L0sg37s5Fw/7jyiEveLbOUT6Lnt0DYY5CZQS8Itdc9jefowzph+zFzyJTtpqqcO43Gqpqqu5PeccCYhNAM5ecz5RT/cHqQOKxpZj6LWDrFtuAvAR5XuPSFu+PSnmCnnjpJuT5ukjaeEe5HiUY4aqarGCSaj97ZXiEJyPHgedgR6sIhwqxhFtcf1v4a9qfpZylsW4Fxb0WAYHpHopPBPzH7scQZJX2R/lL2Uvj+aTSHOV7oodHgzs2rKEvQeKq0rWnx8lwi8vriUnGzjrK8Y44kcJSKqLBFvP8NZmrFrJEE9lNLofJpWToYM+gZC0fntG26Z7BtCGoJpCQxRlA1hZG6Uz35C4+x4k3xylnmPhbjIkB6UGnjAcUlr4HscwkKotxR45G2Jzgkz5SRZygR+S0TsRy1aMBGm8MR7ao4AwZcE0wNjgI7yLeaTtAOYIxUs8nuvk0HwLCVIITftrUTUyciumopNSuzOiUOfFAHi0cq5XG7gspZ7B/syCTo1d+dvYgWLWrTY73v+J1wFMmRz7+VeI6/XsplOh9IiAJsBCwkwo+2/5qi0Z70Hwlm+8oJrvtZ+F5h0AZL1Ai8/xUyLgebx7BXkzEuO467Hu6Id9CSovnA7CcgWwPQd9xIKYAA3Iiwzgxjr6gFSjajYdtUT9qzpzj6R9U1D+KJxbzMLtOgNv9QYnTYLpnk8x7yIHHIvUyDBbKAbG4qxd0D1OB+f4wMqIdzAU3mFz7j5gqr9tEA3V/VOmmE1Alo52hIi0ysR4VB85wnAxMpJxVn1lpwubH2Vx3MgW6isChLCznQbTWDhfvU9VLFPUELana9lMDqoCz4GQtGdVSelFsC8SZgdzXfKdsyKO6uwqqthK5MYHqWOaeFPz9Lpda61qConpHA4syCO+Jo9lMMGptAItTCXYh6LKMN4ji4OpiQaWZTfT8TfUCKBk0sIxM3uDlHEzuRcof2s1hYyQWGwiFLHLtYUi9dU5DLmYjL1rUHwC6m4Lsp15FE4hBGwfBXdk26/8hda9W+a9O2HXHnx1tuP8amAPaJOMl8MT8pgKYrb8dBHlGAex0P0SZ7NoKezQJcKgfnOsmv7SQ+uqLMyhWbasVKplfdXQydB8p/HW1kPzqUeYPuPyxBXIvS5uuyhxJhl6JXQ9zQJ191OFnjazeXtcbNzf6jfRoCPn3W0uDTWvsHa/wG4LBtK5FaJyKxqtfp3xpVn6jde/IUTf9UPb7pG4MjftOvUIZL1GceW7/VH3clHuvqsmV96lb0G3GDi+ifGLiORf2n98rfGlQfThIeTU7mIj51K/iNEaco6hIRLJ+1GsUTvhUZ/bQ49lPQoj3kU7c3vnEqHCyeQ9Xi2lffE741pubRA/Iq6Xlqn05u1n3jVOzR6MNIWnmtqZr4RmB0ilV+6uLn2okkl2+ciqQ7vkRhzf2rfAR8K7p9grjwpAAxSfj4wTGdb5yKY0cx5MiNiqt+yfhbcdFpyL7TZyGL7uua4av/X8yQm8KE8hwWL4VhvtBmvtieehg39aSuIPDQ9us1vNXGhGNhnw2FtwFiUPR0YzljpsogOtVd6IyL+sesPsZp/wBJTGJ1ts4JBRsAeOuyBlG7vURaRBx64iKKx1TagnjE/35orevq7RIxpQ0EKpUA98dZRF7m5nuhpj0rLv3o8r0/3ptkJOz4SPAl8elpQTatcQVY8ECPh3iyLh4PkGgINMkYs4ekBN5uk5HSk7/yP5xEk/6//twdqpjIoRdyro2F9Bm8Ki9qvrr+4sOrUt2NIszZGMhCVftKDqogl3TOf/1NiFcLuhaoy8JbLFDNJW59TeuSpZe/sm8T4J5SuT5X6p05PF1TMErKc1z/sEXOCR4M0fPbY49dfznmUr8MbxtnrFEv6N+Y2snDGI3xlyfPrL8ocjxtC1eZLw045Pitv66RYniEq++vyouPD4LWPfV154o9zx/EKTW9zl93ctcyuv4k6UF/WZXVuks7axldf3VmrazWPai0ltH1J3WNrNZd3VrL6PoLVGtltb5SrGH0u1L8H1OKXXvmeUeWeKc4aowW7zBItfBwyqJTv8q6JfUpby25zE0MHnZn4gUkfWcqxjOekrhuGjY/XdJm8/cv2yv2SiMbDxYwcqGdtcQOEtK7z4RSHUjqchpgra9ZP6vxApiOTHnQVHdOfCqBpCnfuyidVXcxZLAsjDlHMOo4DqFPZJ9FOtHaTrlDBmrZbPsSIZ7kY1MW6vX+Dvosl7+E9E4k8+J2Uws4PmhgvDFeyfGstGudpaTZz4tKqEOMWzojIzFqtXSOiOr5O1Ic0owakspv2WweG12DM2MPIvrp/WRdH9fpHUNn2mc6u0kUn4GhtuBY8gwtSxIYTSxpa/6lOTCo4LLeuLE+MEr9K072S/A42WfUIc4rmc8x9gAdtgQzb72lv21JgzWrxuKw201Tp5NvSXESSN0DWKxGA+dIptTUDGzq3i0cAcZsYBHpY5Q5jnuWua8nEocZJA6B26mFaNGOGMBJtIiU27JDD0Z9yzzT9KXeqhmflFhjxgI8yO0bKK051DE8M38mwis9WzRRCJzK6m7ACtWaWSlBE5EEOMEiauRZpIO1z4B7+IMDMAhcU60lDCLtStwTU24bBajijqqtlDh4IwZzXAx4Pp4edJHuKLbu5EmB9lTVcUYkJUk4a9WwrfWjk/XA7CukHVITaupJt4UqDQY7GggkhqSGbzzDYd60+xXt0AudhxMU3BTGdWO/L4odKYNtkZlQQ8qDGvRO5iI4zbz93+atmkl3qz/vIl+oRB2neebgR+KDcw7guNLPMo97j93JUbAvvu6zFKPJqN+4yJ7nG8WIyEZnL+ka4NA724Vl6+1ciHtuQBkdqfTQNN7VOUtQEJTT7yinF1TJm0FdLjsqX8+gAs/4KTlAQEcUlkbH0hjW9UO2bbCmlxxr+0HEKJi8l6++bWssYxG2N/bk0ghXWvkViYzGyv4YGjlVQuf6Mwda72P4sxKopSOS2BPMAavHEmZIf0thF0uURzEYjj3p/J2whNaauFWz/+fGGrM35Zl9TZrXsxj7kTESdCt8OpAvuqnhdyZ4q5dabU830aidXM83hpEzbiCzDBeyObpupMLwpb38AeGOhklKCbOE2g09JLB2pnOPf01xAWZIRIm+2AhnsOTDm5sD5081/Ys/2vL/VJDaubL//jbFM0Ohhsj1DaW3nCFB/7KxkbOXR1W0n99g5WIO5xrvFGsbmDHdxXlJgpFqWY1kHsyZuXZv3UPil85LcJnODJHWB8xUThU87eAYCmTeBGwUHwhsM0sTkRjFLNF0ZGI5t9vVEY537gRcSen8l8N6x5V4li1uieKdv4tvBPvdVs80WOYdYTVlztaf5SDmXm4myYAacLCB8jkrLynkZvFLGX/kXrRaXwzbeGLIShMB0tFyoAX+Q1U16J1SaLPZpbFEXLEXkzgusdJ6+/q07ObR0iwLOhwqpS862rYUnwLgSeF96b+BvSiubuh4arUjRVwbsy/bOP+LDpFXvpMDNYwLlKJHiMKjkcKEIbBUCWB0rwBiX9W/aMVunlaIDw6EkOCwagmXpQOAOY3IOUyECGg0DURvk4lV10iCwtRiYbo6gerzz0zJeusjg/Oi35HBd7j4HS5+V4r/K5RimwU/rim/jsRhkTwdHDzq/iX7r4PHXbTnl03OW39SUq4JPT3JL+vwL7m6g7+ae88pc6DHk/UPC+dk1HlzX8tdWF+t5AYIvQaydqiUXevKITnPs0iR+xp4dn0pAGm6wSeAp1xy1p9Lj0mFZ1bc199Z/876d9a/s/6d9e+sf2f9O+vfWf/O+nfWv7hRQG7grxX63XdLjYusWx/baQupCWMt9iSSlfYUAnYV4UENFRqtGz8kOFEy6eKGTaG6awoOhvNyM/qrme+bxHyvTPMOUmEAATaxgZZU5i5u5vJw7lLHuZnyzQKfaw1Wf4SCtweMX/dc/VLFT9um7tp9ectxkMR/veb4/eT2sNVzXZ/Ouiv8tysC0LtPP1cV3fYFAXY9//W6462Ffr+O9x4IXoeVf7ki4H+PlfKxP8469S2dFhD66raF7pXCjo0g3S8FtnIs6ZGwE6C8VrBdN6T5ixuxvXhN7ojord/EQkvjKyb/63UKIj9+fWsCb4P/67uiP123ve3G18z9m4zy7IZvbnbqvT4i5tx7falebaiaVkMZ5FVnb6YpEWWJm4kKxN38v0WsZRx/XmLBbGAbFVaF2UmvXGLNQzjzkdeqescdcvY6Q3FEakZloZmxzBKbhsOF0apI8AANfIGAMlGJWNMtHcEK/nQ6c0VKNUK1LDLMedplJiv+2kJwMcQ+YwzcRe/OO9+Ap4EZ4NNpI2ThGADv50R+BALyi4oHY+QIrJ7w0Z+nxyHUwDadv1qFnqvMqzm2bTa4/PHSQ4mG4YlHrTMZ3jewg+zhSEkbanAAepquHVZhnBQoGaqmDDp1wtGt6v6zfbRLb3r3MHrTr0V31JagfAnP7x9INK79wGh1n7l49EBlkM/dlrnXxbX/NLJ7obfdD447/iO5AZgwiJq6gAC1ZmGRU46k/uoxFUrvAG9DDj9yn3J9fHvSlNrUbWfmaNc1v4HygEUGrxiRsqhS2TLD+evtbuflv5QWEypphLESNGtaicA7oU7inY+QN5OrmsFSDkYT3JqtTNkx4IWsk0rFg8XHA6UZBsHXc2c2J25kKBLhu9TGk11L23zViSMvR/PiHLUdP5TKeqmDnckHGYX2YOqpGtvl3ntFM8YYe4NeWnCW+Xvp7dn84QwiqTaMS/K1rksz9rMikm4pI3BNwVgX9dQShx7HofdJkTei4apEOJtiIUvYM6lSltBv7a6yeOtthUqbnHKcwV8f6XNPiw9liuxzC0+tkHNrCLZ2keKoMaSJ4OD0kMFCoOOIXnfQrh2rRAKJa4j0UB8KR4i2TOVhXJ8M5V4bOHaOUovO1zmdW35R64448IHobUCjFrk2yzyucUZfbPhO0EzgncFxzr6foGesnH9DMyrQVaBL0YRc2OvsML8T8wUMciW0J6DXQzN1EbH9x6Ur+vJuVYwgq9D2C1bJUvvcccGDhTdPFsNyxYGtQe/Tn/uZVLuk6Y0GW32sE1LPSdImBwpGF47lJHRWONEujo81EEVyJovayBaoS1rtv4QfFSCltuUJSGvWxlRvc/WG+3Fwt4kO88SEkd7iuHNKJ3HGqh0/w8Ru9LOC8915lGTnY/cqxSNwNayDDPjt4cyW6FgGrMqZgczCVzs/PbiYrlQV6othXqd3om1ymfbEkWDt6x/M2yEH9Qjxyomj6P3XTJDh1Pj16aW/XuadPz64T8bYXktKEwtNpRdEbtKsy19OPxjqB2FuzZAA0s9TvJn6Wfh9Sn12LvJbTokAwXO3bH1XrsTnbRefwGzMuGaTPiV4vy+h+Li6YwwGzR2TWt+m4Z3j8WFO/IbnCGq2klrpU2V/KyfqBym/DY3bNbVE78EhTun4Q7Pws0B/59mLWJVAl5zhS36kkBxzSFk4caxhYsb/lFHJiaQ+RHFlg53LvXiDKADvOL8hiTFEG1oo5fx9r/b3yuQTfW3pEAz0mO8sZvEyxj10qKl7+I4g3NtkcOam9gfPUiaeTk9L0it8ZFPW/HuLvdnMtoIQEmy0/wyXMwUPUKkkmgg0sro9xhojgskIUA2RZuLqCbHPLKSko3fqXNZkpACg4blg+8xBSuUQWGpH0TgayY5HGLPBhvbDd61VKyqd49Ip9CJ83nidxo650PTeJGgLJ88Sdc8ZESaN+lODeH0inJwz+YbKat09+dDmg2DcXPKcIcbUa15P3hKqo5+UT+uitdVljC212sHKfkoDciKltsmJEHgO/t2+fXNs1hmSiGj/dNwSbsk0Rq651JacOCbXEs7YfuMijRhE7J1DP9e9bvJDlCA5cq979CHG8F+9texAUTdHIlZmupIUFAPIf5cgFN7zKrQ6P5MT9v7PHdZKbyv2bVBbfmVt2PE7Fj1yPGeJlmeB6sVSpYn+zUbbj3fVk3NN2h7n968EmnSieTWWmexhKKQ5amDHTKhhx6KKgxkYwhUsDdlYidnb062AVK0k2y+a/QwP4JyJHMEfJ8Zg7rPAiwzFqV5MIZnDOLhhKmg6wo46zw2S1tGAALtcxaViCpqyEUtJoXDiFm0OhYTPuHXWRmtPqkgEQkyy4XecB7rVIpc4bHsmdlA74c8CYjTB9y+rAYgixyOb80sDNV6UjBlyZTqLiXONEWr7LGR6avO4nmHwTwknOVTp+NkCaRpGckRJSNSemBYW5zpPYsN/scuER5s7p4X6HDGUT34SQwwclwqyN/pwzEJ/1pazYCts1FXfc4Tl0tLrUxo6aMC81bMTbgmhpu5VJFHPdLh2EoUQoyWPNkBHcxPqsqZuM2gGE7Td1Cy1Bm+OajgxXGn4HUTpSQ3m9kFfR8Nu2UR03wwipUiHF3EsUJqWKEuxGfa+LT77dYKv+mxGhTriC3KM9m1i2cZlEI5c2XMy4wlZNwuvI55sIiOPeOxyYb+7c2KYUt0ps4GZ6w0fLzoRb56DCuRrJGChjT75VLk2quKjm4COhUYSkTVmcDE8vsupRMIT1HBwbLzJmf1eiRbfg5yTLgzSi5/9fbD5IMMuk1QIzTL3ec/o4y92JhtcYNawTKgGTqTFEvHzDpsWbwUpm9irUw/sOd5lpaUuaCz/Z9bjAaTC5nsHEsd6f6i4uJ9+u76XRX+3UHw83RR7/59czPKvlqhi6G2xet3NMXnXygcD//h45YD8q/14ogfocKAitkwqs6VZmV0lMbCQTSQvDvoP7uWLzcwa7LZqy3USyxgNImGCGmsbfFqohn+fuc31DZi7LAxs7iCmJkkl/KmvmEb/WHOAsrtKDLiwRUZqk3LcW7tLM7i42y26hICzWjqLOxkB4Rd+pu/0yS039g2//QKjAAhsk+mlbfF/FT6TcMAjabH64609CSi4szXXLooOQVt849xoGoeYyP3F5LJzpNfYHvviAipRtaRlE7Twcj+9REDdHqxv8M7z2ELkSaIFSkSyH7GhPh7RXYc5tDcLPywbimxvHEq7e+Bx/eWc4fKa1lttxU+CniWk7GxPipcmYxYqBj3/OlKWAqgnx98e7yWKYi4ez50coZ5v0yQ0zbnx6On1GK6hwGHeIATnvPu0PnC07KzPaAnX96QrtFtEh57obFM2LiWlXQMrV9aWIzkt9lBvZBydMs/t85wAea/0yXpMm32Jvh7R9MJ27ow1EoU3JCvMFnLohbxrXYcnb7VzGjkvoTFyRNb9Vz3eLtOCPTaVDCfx/lvLlbwCE1fjQBdfUk5C4NsoElLrhJp4aZvqK1/C6+DKwQO3P0yjopBq+HRxnwUqNF+2sNNN5wGHDy8HaoBCXyOXUo5WCfn3O4q4LVO7I6cdhakpW9BhNV0xgDnFp/C3h4hDhvVlNfuIVCqKHQikt202ttaSktsAH7rGwB89KiWBjOLjbWNXU+AUIpNN4bDTEKT5DJov4s1ZxJtJ8AuU4o6/LNHyMxBKgIrJThq6CLIod4NdL4Tdlh/opBz9w5L/dnsm4yCXkZ49+3TmKNQMI2409Lgv8Pq3lblORUkil+qtgQL29n2MNpnYHCOh4NGgV71YSV+fV47J7ezm2iCX1h64e8m2aP3TjlCqBLBfvCd0sN9DfEHtQm835PS8ZWS8zp2A3TLyUQAIc0TSCEf1wWFuNUIU70JxaoxeQsGMNC3+st5LLFcXz4v7mmSV2ZbFC4U76ki11XUvNaKravNcnmTEpDto8g91+Ttz+SeShAVYjvlRgNYd9uzBVhEeaPYV0K6etaD7xDHy5onghZk7korT3DAEYzJQGRdLILSwFsM3YeggX6UKGIeEDDTnXCtrkZngftGi6IVdZPQgm/AOIroEYYlGTDQqrzKOG9q5BOvuHjZCjBkFCwHgdlIfqGx+btucQOGokKA73hgu1hhgA17EidkwoDuvVsEnTXxzvRETLzVsCog5Ny+e1ZJi6FAzwFkR83/+jsTq844k7SGZX7dmZRWGUFXKVKMBxRfC87s9ribA/eeLRqCR+6o8kDMlkvYZtHOEU1o6yncUWmXkGXuq5fgWXI9yzkQhPF6m6wNr2YuFueF/+4gB9YTf9XINh4txGZNQ/ioPkbhB6jHcwrE03NJtXC+zHsKMJLkZLDV7ggMXDTfiiD5SO4rzxltfk6syqgLcfHe0QUl8UpsT4Zteu2PGeueP4Zg7se7yD6evUYZeB5fDl7U3qLgTknkICI3S5qYj71y4k22Z69TzO9kewt6Wz7HnpgAnC3tuAgaPo5b46pbEUa5jarfaSWwyyYmFKbSeosyb4OZN0ngP5ERkxATPx2pKJW84kmNTaY+1vb/f/TD471E2WbBjuhE3ZnaOgZAgFRN1y+4zhhBPyL1yIr5pZTplKn7OJLEjhAFd3m1v3a7D3fmOtyWFcvZQGJX5dNYoUeg5TMnLQAb0cxa+kD1Z6BRvRZVA7t9Vr8A3h2TBRwVUEHObkSd5BeLTcZF5v828Jo8f7OtPqCItAFyeqPo5E8QsCX0BHisZ5TDv0q2TaG3/gh4/gmnr71Pu3Rev9MGQDKJ1y6bYgyBgpd1wY7wSRP+YC9EREF0iimCPI51WyrZ9l/9qu6i2wbjnByNV98lRF5Nu2gOvv6KIKR8w5BNUaOLyhcKSfQFm9gTyJmzYDPQac46ww5lj0/WDlo6XSxRginlcEKZmzCIKj8JtAtGCMVPE8ZpTmHoxHHxf3Ey96Mdb+9PHytrynMegjpzXupUF5IM9YzPz/SFPrN5hJdPdH5Jlbg54ygRMkwXmFAD1fYD6NtlZKqrf9Ybd8EIWPi+36OW8CZe+Bk+T6ldrELeH+rU/7BfO9lS0hqqxXgf8wrgwbpjxvngs2YbM0cCqMamoJ1c6wT/8eL1suFdYgt3lzOpSqjNnwpe6UUuZdUveFiSwnb6yFCgdLBP720/VpHcymx85jGtQHj1XcZpWuXr3Z2enlYGeKBkvZr7amUaCTg3lYp/2Y226Akl1RZYDqtwE8HAZbCQjdPTWU1qUGv2PKByzCVe9/BtkWTrLvK5NZqkKx6h6idiAv+BK4DnottTDqldvXHXWbvh8MEGiIfNolwKpfnsYaajAjVRpq+7/yqW3tu1+pCXKPmHphKxGICMrOxa3nIarCGsLHyoJ0eEZNnVvOUMF+ZP96nmalZxVRyA3dW/Ku47nTcr9xL2uaMf8DYM0yww1bn5+R/hxMIl30WDaki8qnFIT4qkzW5wIn54EB5AccvoR/UP1Ng8mHzl9kdkfFrBA3S20u70dAnZWzzlBQNdjpZlDFNZQ1+/z5SfUhxuKGqQj4aOpa5Y/guR5iuW0GAow5R39Y1BwSGnn070rMSlj61Tor8atCfpf/xqXi7VW0etIP1x6+1crJi8+/J5qXKjY12sp8g4pqFcCM7wbbpSX/lAJvZX59bWT6u8jTBDc3AjEBaBf/x7ss2bzf/hDfNk0gi+/6N3fv76w0kxoi3As+qmdOoLNwHEcd5U+P/VKGmFmG7p659lHbj3U6RzqvJWWFGeOPlUIc4Ivnh6J8P+SUO5nNxViERA6mz3O4X8seDjR91fJYj7uPz8csTlcYOFy438BUEsDBBQAAgAIACV9P0yyzXAhTQAAAGoAAAAbAAAAdW5pdmVyc2FsL3VuaXZlcnNhbC5wbmcueG1ss7GvyM1RKEstKs7Mz7NVMtQzULK34+WyKShKLctMLVeoAIoBBSFASaHSVsnECMEtz0wpybBVMjcyR4hlpGamZ5TYKpmamMIF9YFGAgBQSwECAAAUAAIACABPlJVHqQHEdvsCAACwCAAAFAAAAAAAAAABAAAAAAAAAAAAdW5pdmVyc2FsL3BsYXllci54bWxQSwECAAAUAAIACAAlfT9Mhva9arRDAACwdwAAFwAAAAAAAAAAAAAAAAAtAwAAdW5pdmVyc2FsL3VuaXZlcnNhbC5wbmdQSwECAAAUAAIACAAlfT9Mss1wIU0AAABqAAAAGwAAAAAAAAABAAAAAAAWRwAAdW5pdmVyc2FsL3VuaXZlcnNhbC5wbmcueG1sUEsFBgAAAAADAAMA0AAAAJxHAAAAAA=="/>
  <p:tag name="ISPRING_PRESENTATION_TITLE" val="LQVH - Truyện Bông Hoa Cúc Trắng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203</Words>
  <Application>Microsoft Office PowerPoint</Application>
  <PresentationFormat>On-screen Show (4:3)</PresentationFormat>
  <Paragraphs>47</Paragraphs>
  <Slides>22</Slides>
  <Notes>22</Notes>
  <HiddenSlides>0</HiddenSlides>
  <MMClips>12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Hoạt động 1 : Gây hứng thú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LQVH - Truyện Bông Hoa Cúc Trắng</dc:title>
  <dc:creator>Win 8 32bit VS7</dc:creator>
  <cp:lastModifiedBy>Welcome</cp:lastModifiedBy>
  <cp:revision>32</cp:revision>
  <dcterms:created xsi:type="dcterms:W3CDTF">2016-08-11T02:56:29Z</dcterms:created>
  <dcterms:modified xsi:type="dcterms:W3CDTF">2018-02-02T08:31:35Z</dcterms:modified>
</cp:coreProperties>
</file>